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9.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0.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1.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704" r:id="rId5"/>
    <p:sldMasterId id="2147483648" r:id="rId6"/>
    <p:sldMasterId id="2147483731" r:id="rId7"/>
    <p:sldMasterId id="2147483719" r:id="rId8"/>
    <p:sldMasterId id="2147483664" r:id="rId9"/>
    <p:sldMasterId id="2147483669" r:id="rId10"/>
    <p:sldMasterId id="2147483710" r:id="rId11"/>
    <p:sldMasterId id="2147483679" r:id="rId12"/>
    <p:sldMasterId id="2147483741" r:id="rId13"/>
    <p:sldMasterId id="2147483762" r:id="rId14"/>
    <p:sldMasterId id="2147483701" r:id="rId15"/>
    <p:sldMasterId id="2147483769" r:id="rId16"/>
  </p:sldMasterIdLst>
  <p:notesMasterIdLst>
    <p:notesMasterId r:id="rId100"/>
  </p:notesMasterIdLst>
  <p:sldIdLst>
    <p:sldId id="256" r:id="rId17"/>
    <p:sldId id="2147481558" r:id="rId18"/>
    <p:sldId id="257" r:id="rId19"/>
    <p:sldId id="263" r:id="rId20"/>
    <p:sldId id="278" r:id="rId21"/>
    <p:sldId id="271" r:id="rId22"/>
    <p:sldId id="261" r:id="rId23"/>
    <p:sldId id="2147481602" r:id="rId24"/>
    <p:sldId id="2147481575" r:id="rId25"/>
    <p:sldId id="2147481603" r:id="rId26"/>
    <p:sldId id="2147481607" r:id="rId27"/>
    <p:sldId id="2147481579" r:id="rId28"/>
    <p:sldId id="2147481597" r:id="rId29"/>
    <p:sldId id="2147481578" r:id="rId30"/>
    <p:sldId id="2147481576" r:id="rId31"/>
    <p:sldId id="2147481604" r:id="rId32"/>
    <p:sldId id="2147481574" r:id="rId33"/>
    <p:sldId id="2147481685" r:id="rId34"/>
    <p:sldId id="275" r:id="rId35"/>
    <p:sldId id="2147481606" r:id="rId36"/>
    <p:sldId id="2147481610" r:id="rId37"/>
    <p:sldId id="2147481608" r:id="rId38"/>
    <p:sldId id="2147481612" r:id="rId39"/>
    <p:sldId id="2147481611" r:id="rId40"/>
    <p:sldId id="2147481621" r:id="rId41"/>
    <p:sldId id="2147481623" r:id="rId42"/>
    <p:sldId id="2147481622" r:id="rId43"/>
    <p:sldId id="2147481614" r:id="rId44"/>
    <p:sldId id="2147481615" r:id="rId45"/>
    <p:sldId id="2147481616" r:id="rId46"/>
    <p:sldId id="2147481617" r:id="rId47"/>
    <p:sldId id="2147481618" r:id="rId48"/>
    <p:sldId id="2147481620" r:id="rId49"/>
    <p:sldId id="2147481619" r:id="rId50"/>
    <p:sldId id="269" r:id="rId51"/>
    <p:sldId id="2147481625" r:id="rId52"/>
    <p:sldId id="2147481626" r:id="rId53"/>
    <p:sldId id="2147481587" r:id="rId54"/>
    <p:sldId id="2147481630" r:id="rId55"/>
    <p:sldId id="2147481629" r:id="rId56"/>
    <p:sldId id="2147481628" r:id="rId57"/>
    <p:sldId id="2147481631" r:id="rId58"/>
    <p:sldId id="2147481633" r:id="rId59"/>
    <p:sldId id="2147481588" r:id="rId60"/>
    <p:sldId id="2147481592" r:id="rId61"/>
    <p:sldId id="2147481589" r:id="rId62"/>
    <p:sldId id="2147481590" r:id="rId63"/>
    <p:sldId id="2147481635" r:id="rId64"/>
    <p:sldId id="2147481636" r:id="rId65"/>
    <p:sldId id="2147481639" r:id="rId66"/>
    <p:sldId id="2147481638" r:id="rId67"/>
    <p:sldId id="2147481632" r:id="rId68"/>
    <p:sldId id="2147481562" r:id="rId69"/>
    <p:sldId id="2147481641" r:id="rId70"/>
    <p:sldId id="2147481642" r:id="rId71"/>
    <p:sldId id="2147481649" r:id="rId72"/>
    <p:sldId id="2147481651" r:id="rId73"/>
    <p:sldId id="2147481669" r:id="rId74"/>
    <p:sldId id="2147481659" r:id="rId75"/>
    <p:sldId id="2147481660" r:id="rId76"/>
    <p:sldId id="2147481662" r:id="rId77"/>
    <p:sldId id="2147481663" r:id="rId78"/>
    <p:sldId id="2147481664" r:id="rId79"/>
    <p:sldId id="2147481661" r:id="rId80"/>
    <p:sldId id="2147481665" r:id="rId81"/>
    <p:sldId id="2147481667" r:id="rId82"/>
    <p:sldId id="2147481657" r:id="rId83"/>
    <p:sldId id="2147481666" r:id="rId84"/>
    <p:sldId id="2147481658" r:id="rId85"/>
    <p:sldId id="2147481561" r:id="rId86"/>
    <p:sldId id="2147481671" r:id="rId87"/>
    <p:sldId id="2147481672" r:id="rId88"/>
    <p:sldId id="2147481673" r:id="rId89"/>
    <p:sldId id="2147481674" r:id="rId90"/>
    <p:sldId id="2147481679" r:id="rId91"/>
    <p:sldId id="2147481681" r:id="rId92"/>
    <p:sldId id="2147481675" r:id="rId93"/>
    <p:sldId id="2147481677" r:id="rId94"/>
    <p:sldId id="2147481676" r:id="rId95"/>
    <p:sldId id="2147481682" r:id="rId96"/>
    <p:sldId id="2147481683" r:id="rId97"/>
    <p:sldId id="2147481684" r:id="rId98"/>
    <p:sldId id="258"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81F7C101-3CDE-5E48-9EC0-8941576B0766}">
          <p14:sldIdLst>
            <p14:sldId id="256"/>
            <p14:sldId id="2147481558"/>
            <p14:sldId id="257"/>
            <p14:sldId id="263"/>
            <p14:sldId id="278"/>
            <p14:sldId id="271"/>
          </p14:sldIdLst>
        </p14:section>
        <p14:section name="Nutshell" id="{3F5F37B2-F791-4442-89F7-955A3A4810E6}">
          <p14:sldIdLst>
            <p14:sldId id="261"/>
            <p14:sldId id="2147481602"/>
            <p14:sldId id="2147481575"/>
            <p14:sldId id="2147481603"/>
            <p14:sldId id="2147481607"/>
            <p14:sldId id="2147481579"/>
            <p14:sldId id="2147481597"/>
            <p14:sldId id="2147481578"/>
            <p14:sldId id="2147481576"/>
            <p14:sldId id="2147481604"/>
            <p14:sldId id="2147481574"/>
            <p14:sldId id="2147481685"/>
          </p14:sldIdLst>
        </p14:section>
        <p14:section name="History" id="{C52C6A10-2341-9D4B-B343-6CAE7044125E}">
          <p14:sldIdLst>
            <p14:sldId id="275"/>
            <p14:sldId id="2147481606"/>
            <p14:sldId id="2147481610"/>
            <p14:sldId id="2147481608"/>
            <p14:sldId id="2147481612"/>
            <p14:sldId id="2147481611"/>
            <p14:sldId id="2147481621"/>
            <p14:sldId id="2147481623"/>
            <p14:sldId id="2147481622"/>
            <p14:sldId id="2147481614"/>
            <p14:sldId id="2147481615"/>
            <p14:sldId id="2147481616"/>
            <p14:sldId id="2147481617"/>
            <p14:sldId id="2147481618"/>
            <p14:sldId id="2147481620"/>
            <p14:sldId id="2147481619"/>
          </p14:sldIdLst>
        </p14:section>
        <p14:section name="Buckle Up" id="{FF704515-23EF-4947-A687-8BAB228FA3E7}">
          <p14:sldIdLst>
            <p14:sldId id="269"/>
            <p14:sldId id="2147481625"/>
            <p14:sldId id="2147481626"/>
            <p14:sldId id="2147481587"/>
            <p14:sldId id="2147481630"/>
            <p14:sldId id="2147481629"/>
            <p14:sldId id="2147481628"/>
            <p14:sldId id="2147481631"/>
            <p14:sldId id="2147481633"/>
            <p14:sldId id="2147481588"/>
            <p14:sldId id="2147481592"/>
            <p14:sldId id="2147481589"/>
            <p14:sldId id="2147481590"/>
            <p14:sldId id="2147481635"/>
            <p14:sldId id="2147481636"/>
            <p14:sldId id="2147481639"/>
            <p14:sldId id="2147481638"/>
            <p14:sldId id="2147481632"/>
          </p14:sldIdLst>
        </p14:section>
        <p14:section name="Survey" id="{2E5179D7-14EC-1841-A5B8-9476A0D3E054}">
          <p14:sldIdLst>
            <p14:sldId id="2147481562"/>
            <p14:sldId id="2147481641"/>
            <p14:sldId id="2147481642"/>
            <p14:sldId id="2147481649"/>
            <p14:sldId id="2147481651"/>
            <p14:sldId id="2147481669"/>
            <p14:sldId id="2147481659"/>
            <p14:sldId id="2147481660"/>
            <p14:sldId id="2147481662"/>
            <p14:sldId id="2147481663"/>
            <p14:sldId id="2147481664"/>
            <p14:sldId id="2147481661"/>
            <p14:sldId id="2147481665"/>
            <p14:sldId id="2147481667"/>
            <p14:sldId id="2147481657"/>
            <p14:sldId id="2147481666"/>
            <p14:sldId id="2147481658"/>
          </p14:sldIdLst>
        </p14:section>
        <p14:section name="Threat Model" id="{1C492AF8-308B-D04D-83CE-DF39E2B574D7}">
          <p14:sldIdLst>
            <p14:sldId id="2147481561"/>
            <p14:sldId id="2147481671"/>
            <p14:sldId id="2147481672"/>
            <p14:sldId id="2147481673"/>
            <p14:sldId id="2147481674"/>
            <p14:sldId id="2147481679"/>
            <p14:sldId id="2147481681"/>
            <p14:sldId id="2147481675"/>
            <p14:sldId id="2147481677"/>
            <p14:sldId id="2147481676"/>
            <p14:sldId id="2147481682"/>
          </p14:sldIdLst>
        </p14:section>
        <p14:section name="Summary" id="{1AE85A19-815D-844A-A40B-0F03030F343C}">
          <p14:sldIdLst>
            <p14:sldId id="2147481683"/>
            <p14:sldId id="2147481684"/>
          </p14:sldIdLst>
        </p14:section>
        <p14:section name="Back Matter" id="{F9FB061C-B951-2E40-8120-637AF813F618}">
          <p14:sldIdLst>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FDECA"/>
    <a:srgbClr val="0737CF"/>
    <a:srgbClr val="FF8080"/>
    <a:srgbClr val="D8D8E2"/>
    <a:srgbClr val="327894"/>
    <a:srgbClr val="DA8600"/>
    <a:srgbClr val="CE7A01"/>
    <a:srgbClr val="08BBFD"/>
    <a:srgbClr val="84D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63"/>
    <p:restoredTop sz="83699"/>
  </p:normalViewPr>
  <p:slideViewPr>
    <p:cSldViewPr snapToGrid="0">
      <p:cViewPr varScale="1">
        <p:scale>
          <a:sx n="105" d="100"/>
          <a:sy n="105" d="100"/>
        </p:scale>
        <p:origin x="1528"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9.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theme" Target="theme/theme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slide" Target="slides/slide8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1.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3" Type="http://schemas.openxmlformats.org/officeDocument/2006/relationships/customXml" Target="../customXml/item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ff Robinson" userId="S::grobinson@ivision.com::5949188e-fa55-48dd-8b78-924e18da6450" providerId="AD" clId="Web-{D8328156-3BC3-BC24-1E9C-51EBFCC724BD}"/>
    <pc:docChg chg="mod modMainMaster">
      <pc:chgData name="Geoff Robinson" userId="S::grobinson@ivision.com::5949188e-fa55-48dd-8b78-924e18da6450" providerId="AD" clId="Web-{D8328156-3BC3-BC24-1E9C-51EBFCC724BD}" dt="2025-11-03T17:07:27.543" v="3" actId="33475"/>
      <pc:docMkLst>
        <pc:docMk/>
      </pc:docMkLst>
      <pc:sldMasterChg chg="addSp delSp">
        <pc:chgData name="Geoff Robinson" userId="S::grobinson@ivision.com::5949188e-fa55-48dd-8b78-924e18da6450" providerId="AD" clId="Web-{D8328156-3BC3-BC24-1E9C-51EBFCC724BD}" dt="2025-11-03T17:07:27.543" v="2" actId="33475"/>
        <pc:sldMasterMkLst>
          <pc:docMk/>
          <pc:sldMasterMk cId="3550291975" sldId="2147483648"/>
        </pc:sldMasterMkLst>
        <pc:spChg chg="add del">
          <ac:chgData name="Geoff Robinson" userId="S::grobinson@ivision.com::5949188e-fa55-48dd-8b78-924e18da6450" providerId="AD" clId="Web-{D8328156-3BC3-BC24-1E9C-51EBFCC724BD}" dt="2025-11-03T17:07:27.543" v="2" actId="33475"/>
          <ac:spMkLst>
            <pc:docMk/>
            <pc:sldMasterMk cId="3550291975" sldId="2147483648"/>
            <ac:spMk id="7" creationId="{299D23BA-B5EC-F1D5-BD79-6A94DF4A3853}"/>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918686477" sldId="2147483664"/>
        </pc:sldMasterMkLst>
        <pc:spChg chg="add del">
          <ac:chgData name="Geoff Robinson" userId="S::grobinson@ivision.com::5949188e-fa55-48dd-8b78-924e18da6450" providerId="AD" clId="Web-{D8328156-3BC3-BC24-1E9C-51EBFCC724BD}" dt="2025-11-03T17:07:27.543" v="2" actId="33475"/>
          <ac:spMkLst>
            <pc:docMk/>
            <pc:sldMasterMk cId="918686477" sldId="2147483664"/>
            <ac:spMk id="7" creationId="{81241BD4-1F66-9D9D-9743-236E8ECCB74D}"/>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2910357221" sldId="2147483669"/>
        </pc:sldMasterMkLst>
        <pc:spChg chg="add del">
          <ac:chgData name="Geoff Robinson" userId="S::grobinson@ivision.com::5949188e-fa55-48dd-8b78-924e18da6450" providerId="AD" clId="Web-{D8328156-3BC3-BC24-1E9C-51EBFCC724BD}" dt="2025-11-03T17:07:27.543" v="2" actId="33475"/>
          <ac:spMkLst>
            <pc:docMk/>
            <pc:sldMasterMk cId="2910357221" sldId="2147483669"/>
            <ac:spMk id="5" creationId="{A0507AAE-AECA-88A1-9092-479667868C6B}"/>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1171515729" sldId="2147483679"/>
        </pc:sldMasterMkLst>
        <pc:spChg chg="add del">
          <ac:chgData name="Geoff Robinson" userId="S::grobinson@ivision.com::5949188e-fa55-48dd-8b78-924e18da6450" providerId="AD" clId="Web-{D8328156-3BC3-BC24-1E9C-51EBFCC724BD}" dt="2025-11-03T17:07:27.543" v="2" actId="33475"/>
          <ac:spMkLst>
            <pc:docMk/>
            <pc:sldMasterMk cId="1171515729" sldId="2147483679"/>
            <ac:spMk id="7" creationId="{26D9632B-4B82-2DC5-B7E1-BC24B9186AED}"/>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230881653" sldId="2147483699"/>
        </pc:sldMasterMkLst>
        <pc:spChg chg="add del">
          <ac:chgData name="Geoff Robinson" userId="S::grobinson@ivision.com::5949188e-fa55-48dd-8b78-924e18da6450" providerId="AD" clId="Web-{D8328156-3BC3-BC24-1E9C-51EBFCC724BD}" dt="2025-11-03T17:07:27.543" v="2" actId="33475"/>
          <ac:spMkLst>
            <pc:docMk/>
            <pc:sldMasterMk cId="230881653" sldId="2147483699"/>
            <ac:spMk id="3" creationId="{17E9D512-0C67-F99D-86F0-21C98F8F437A}"/>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589055372" sldId="2147483701"/>
        </pc:sldMasterMkLst>
        <pc:spChg chg="add del">
          <ac:chgData name="Geoff Robinson" userId="S::grobinson@ivision.com::5949188e-fa55-48dd-8b78-924e18da6450" providerId="AD" clId="Web-{D8328156-3BC3-BC24-1E9C-51EBFCC724BD}" dt="2025-11-03T17:07:27.543" v="2" actId="33475"/>
          <ac:spMkLst>
            <pc:docMk/>
            <pc:sldMasterMk cId="589055372" sldId="2147483701"/>
            <ac:spMk id="3" creationId="{604154BA-5C97-9526-9DDB-A2089FDFE4E8}"/>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3240586381" sldId="2147483704"/>
        </pc:sldMasterMkLst>
        <pc:spChg chg="add del">
          <ac:chgData name="Geoff Robinson" userId="S::grobinson@ivision.com::5949188e-fa55-48dd-8b78-924e18da6450" providerId="AD" clId="Web-{D8328156-3BC3-BC24-1E9C-51EBFCC724BD}" dt="2025-11-03T17:07:27.543" v="2" actId="33475"/>
          <ac:spMkLst>
            <pc:docMk/>
            <pc:sldMasterMk cId="3240586381" sldId="2147483704"/>
            <ac:spMk id="4" creationId="{4C28EE3D-50A3-1F57-E8F4-01966B536F50}"/>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2097171798" sldId="2147483710"/>
        </pc:sldMasterMkLst>
        <pc:spChg chg="add del">
          <ac:chgData name="Geoff Robinson" userId="S::grobinson@ivision.com::5949188e-fa55-48dd-8b78-924e18da6450" providerId="AD" clId="Web-{D8328156-3BC3-BC24-1E9C-51EBFCC724BD}" dt="2025-11-03T17:07:27.543" v="2" actId="33475"/>
          <ac:spMkLst>
            <pc:docMk/>
            <pc:sldMasterMk cId="2097171798" sldId="2147483710"/>
            <ac:spMk id="4" creationId="{57AD886B-A584-8EEC-0257-27E480F2CBCD}"/>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1211388345" sldId="2147483719"/>
        </pc:sldMasterMkLst>
        <pc:spChg chg="add del">
          <ac:chgData name="Geoff Robinson" userId="S::grobinson@ivision.com::5949188e-fa55-48dd-8b78-924e18da6450" providerId="AD" clId="Web-{D8328156-3BC3-BC24-1E9C-51EBFCC724BD}" dt="2025-11-03T17:07:27.543" v="2" actId="33475"/>
          <ac:spMkLst>
            <pc:docMk/>
            <pc:sldMasterMk cId="1211388345" sldId="2147483719"/>
            <ac:spMk id="7" creationId="{4D3824B7-3A23-078E-28BD-6C7065A0CC4C}"/>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4201029045" sldId="2147483731"/>
        </pc:sldMasterMkLst>
        <pc:spChg chg="add del">
          <ac:chgData name="Geoff Robinson" userId="S::grobinson@ivision.com::5949188e-fa55-48dd-8b78-924e18da6450" providerId="AD" clId="Web-{D8328156-3BC3-BC24-1E9C-51EBFCC724BD}" dt="2025-11-03T17:07:27.543" v="2" actId="33475"/>
          <ac:spMkLst>
            <pc:docMk/>
            <pc:sldMasterMk cId="4201029045" sldId="2147483731"/>
            <ac:spMk id="7" creationId="{22E7629E-6E42-4B71-B97C-277E1A2C5BF7}"/>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1814167462" sldId="2147483741"/>
        </pc:sldMasterMkLst>
        <pc:spChg chg="add del">
          <ac:chgData name="Geoff Robinson" userId="S::grobinson@ivision.com::5949188e-fa55-48dd-8b78-924e18da6450" providerId="AD" clId="Web-{D8328156-3BC3-BC24-1E9C-51EBFCC724BD}" dt="2025-11-03T17:07:27.543" v="2" actId="33475"/>
          <ac:spMkLst>
            <pc:docMk/>
            <pc:sldMasterMk cId="1814167462" sldId="2147483741"/>
            <ac:spMk id="7" creationId="{42AD69EA-156E-92BE-A06B-50D6706BB02E}"/>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1464737705" sldId="2147483762"/>
        </pc:sldMasterMkLst>
        <pc:spChg chg="add del">
          <ac:chgData name="Geoff Robinson" userId="S::grobinson@ivision.com::5949188e-fa55-48dd-8b78-924e18da6450" providerId="AD" clId="Web-{D8328156-3BC3-BC24-1E9C-51EBFCC724BD}" dt="2025-11-03T17:07:27.543" v="2" actId="33475"/>
          <ac:spMkLst>
            <pc:docMk/>
            <pc:sldMasterMk cId="1464737705" sldId="2147483762"/>
            <ac:spMk id="3" creationId="{6BC7794D-A3A8-3EAF-CD59-036D4A084AC7}"/>
          </ac:spMkLst>
        </pc:spChg>
      </pc:sldMasterChg>
      <pc:sldMasterChg chg="addSp delSp">
        <pc:chgData name="Geoff Robinson" userId="S::grobinson@ivision.com::5949188e-fa55-48dd-8b78-924e18da6450" providerId="AD" clId="Web-{D8328156-3BC3-BC24-1E9C-51EBFCC724BD}" dt="2025-11-03T17:07:27.543" v="2" actId="33475"/>
        <pc:sldMasterMkLst>
          <pc:docMk/>
          <pc:sldMasterMk cId="3162794937" sldId="2147483769"/>
        </pc:sldMasterMkLst>
        <pc:spChg chg="add del">
          <ac:chgData name="Geoff Robinson" userId="S::grobinson@ivision.com::5949188e-fa55-48dd-8b78-924e18da6450" providerId="AD" clId="Web-{D8328156-3BC3-BC24-1E9C-51EBFCC724BD}" dt="2025-11-03T17:07:27.543" v="2" actId="33475"/>
          <ac:spMkLst>
            <pc:docMk/>
            <pc:sldMasterMk cId="3162794937" sldId="2147483769"/>
            <ac:spMk id="7" creationId="{28C21030-2E34-A35F-1635-B18B2251A743}"/>
          </ac:spMkLst>
        </pc:spChg>
      </pc:sldMasterChg>
    </pc:docChg>
  </pc:docChgLst>
  <pc:docChgLst>
    <pc:chgData name="Geoff Robinson" userId="5949188e-fa55-48dd-8b78-924e18da6450" providerId="ADAL" clId="{A9418CA0-449F-547E-B9DF-D68C9646727E}"/>
    <pc:docChg chg="undo redo custSel addSld delSld modSld sldOrd modSection">
      <pc:chgData name="Geoff Robinson" userId="5949188e-fa55-48dd-8b78-924e18da6450" providerId="ADAL" clId="{A9418CA0-449F-547E-B9DF-D68C9646727E}" dt="2025-10-29T18:52:13.515" v="1100"/>
      <pc:docMkLst>
        <pc:docMk/>
      </pc:docMkLst>
      <pc:sldChg chg="addSp delSp modSp mod">
        <pc:chgData name="Geoff Robinson" userId="5949188e-fa55-48dd-8b78-924e18da6450" providerId="ADAL" clId="{A9418CA0-449F-547E-B9DF-D68C9646727E}" dt="2025-10-29T18:52:13.515" v="1100"/>
        <pc:sldMkLst>
          <pc:docMk/>
          <pc:sldMk cId="2587910839" sldId="256"/>
        </pc:sldMkLst>
        <pc:spChg chg="mod">
          <ac:chgData name="Geoff Robinson" userId="5949188e-fa55-48dd-8b78-924e18da6450" providerId="ADAL" clId="{A9418CA0-449F-547E-B9DF-D68C9646727E}" dt="2025-10-29T15:15:55.997" v="36" actId="20577"/>
          <ac:spMkLst>
            <pc:docMk/>
            <pc:sldMk cId="2587910839" sldId="256"/>
            <ac:spMk id="3" creationId="{43DA3764-EFB1-8129-702C-B0C0BDB04B8D}"/>
          </ac:spMkLst>
        </pc:spChg>
        <pc:picChg chg="add mod">
          <ac:chgData name="Geoff Robinson" userId="5949188e-fa55-48dd-8b78-924e18da6450" providerId="ADAL" clId="{A9418CA0-449F-547E-B9DF-D68C9646727E}" dt="2025-10-29T18:52:13.515" v="1100"/>
          <ac:picMkLst>
            <pc:docMk/>
            <pc:sldMk cId="2587910839" sldId="256"/>
            <ac:picMk id="8" creationId="{040BD84C-4FE8-2DDE-15CE-7B016F22FB6C}"/>
          </ac:picMkLst>
        </pc:picChg>
      </pc:sldChg>
      <pc:sldChg chg="addSp modSp">
        <pc:chgData name="Geoff Robinson" userId="5949188e-fa55-48dd-8b78-924e18da6450" providerId="ADAL" clId="{A9418CA0-449F-547E-B9DF-D68C9646727E}" dt="2025-10-29T18:52:13.515" v="1100"/>
        <pc:sldMkLst>
          <pc:docMk/>
          <pc:sldMk cId="3295250807" sldId="257"/>
        </pc:sldMkLst>
        <pc:picChg chg="add mod">
          <ac:chgData name="Geoff Robinson" userId="5949188e-fa55-48dd-8b78-924e18da6450" providerId="ADAL" clId="{A9418CA0-449F-547E-B9DF-D68C9646727E}" dt="2025-10-29T18:52:13.515" v="1100"/>
          <ac:picMkLst>
            <pc:docMk/>
            <pc:sldMk cId="3295250807" sldId="257"/>
            <ac:picMk id="9" creationId="{65570045-84B4-D055-4D26-49FAC1BF05FB}"/>
          </ac:picMkLst>
        </pc:picChg>
      </pc:sldChg>
      <pc:sldChg chg="addSp modSp">
        <pc:chgData name="Geoff Robinson" userId="5949188e-fa55-48dd-8b78-924e18da6450" providerId="ADAL" clId="{A9418CA0-449F-547E-B9DF-D68C9646727E}" dt="2025-10-29T18:52:13.515" v="1100"/>
        <pc:sldMkLst>
          <pc:docMk/>
          <pc:sldMk cId="2293691880" sldId="258"/>
        </pc:sldMkLst>
        <pc:picChg chg="add mod">
          <ac:chgData name="Geoff Robinson" userId="5949188e-fa55-48dd-8b78-924e18da6450" providerId="ADAL" clId="{A9418CA0-449F-547E-B9DF-D68C9646727E}" dt="2025-10-29T18:52:13.515" v="1100"/>
          <ac:picMkLst>
            <pc:docMk/>
            <pc:sldMk cId="2293691880" sldId="258"/>
            <ac:picMk id="4" creationId="{E2F11937-F877-B7FF-A95C-1CDDDE0489D8}"/>
          </ac:picMkLst>
        </pc:picChg>
      </pc:sldChg>
      <pc:sldChg chg="addSp modSp">
        <pc:chgData name="Geoff Robinson" userId="5949188e-fa55-48dd-8b78-924e18da6450" providerId="ADAL" clId="{A9418CA0-449F-547E-B9DF-D68C9646727E}" dt="2025-10-29T18:52:13.515" v="1100"/>
        <pc:sldMkLst>
          <pc:docMk/>
          <pc:sldMk cId="2281365635" sldId="261"/>
        </pc:sldMkLst>
        <pc:picChg chg="add mod">
          <ac:chgData name="Geoff Robinson" userId="5949188e-fa55-48dd-8b78-924e18da6450" providerId="ADAL" clId="{A9418CA0-449F-547E-B9DF-D68C9646727E}" dt="2025-10-29T18:52:13.515" v="1100"/>
          <ac:picMkLst>
            <pc:docMk/>
            <pc:sldMk cId="2281365635" sldId="261"/>
            <ac:picMk id="8" creationId="{2B544FD3-24C2-F01B-A155-AC61C5ED33CE}"/>
          </ac:picMkLst>
        </pc:picChg>
      </pc:sldChg>
      <pc:sldChg chg="addSp modSp">
        <pc:chgData name="Geoff Robinson" userId="5949188e-fa55-48dd-8b78-924e18da6450" providerId="ADAL" clId="{A9418CA0-449F-547E-B9DF-D68C9646727E}" dt="2025-10-29T18:52:13.515" v="1100"/>
        <pc:sldMkLst>
          <pc:docMk/>
          <pc:sldMk cId="1949192837" sldId="263"/>
        </pc:sldMkLst>
        <pc:picChg chg="add mod">
          <ac:chgData name="Geoff Robinson" userId="5949188e-fa55-48dd-8b78-924e18da6450" providerId="ADAL" clId="{A9418CA0-449F-547E-B9DF-D68C9646727E}" dt="2025-10-29T18:52:13.515" v="1100"/>
          <ac:picMkLst>
            <pc:docMk/>
            <pc:sldMk cId="1949192837" sldId="263"/>
            <ac:picMk id="10" creationId="{34DB93FE-5434-8DC8-1BEC-5E11977C1F93}"/>
          </ac:picMkLst>
        </pc:picChg>
      </pc:sldChg>
      <pc:sldChg chg="addSp modSp">
        <pc:chgData name="Geoff Robinson" userId="5949188e-fa55-48dd-8b78-924e18da6450" providerId="ADAL" clId="{A9418CA0-449F-547E-B9DF-D68C9646727E}" dt="2025-10-29T18:52:13.515" v="1100"/>
        <pc:sldMkLst>
          <pc:docMk/>
          <pc:sldMk cId="1549915772" sldId="269"/>
        </pc:sldMkLst>
        <pc:spChg chg="mod">
          <ac:chgData name="Geoff Robinson" userId="5949188e-fa55-48dd-8b78-924e18da6450" providerId="ADAL" clId="{A9418CA0-449F-547E-B9DF-D68C9646727E}" dt="2025-10-29T15:38:03.911" v="619"/>
          <ac:spMkLst>
            <pc:docMk/>
            <pc:sldMk cId="1549915772" sldId="269"/>
            <ac:spMk id="2" creationId="{E1982096-5D81-0C06-506A-83D18A5C0D66}"/>
          </ac:spMkLst>
        </pc:spChg>
        <pc:picChg chg="add mod">
          <ac:chgData name="Geoff Robinson" userId="5949188e-fa55-48dd-8b78-924e18da6450" providerId="ADAL" clId="{A9418CA0-449F-547E-B9DF-D68C9646727E}" dt="2025-10-29T18:52:13.515" v="1100"/>
          <ac:picMkLst>
            <pc:docMk/>
            <pc:sldMk cId="1549915772" sldId="269"/>
            <ac:picMk id="8" creationId="{853BAC48-6233-BA08-2DCB-03E51F8E25BA}"/>
          </ac:picMkLst>
        </pc:picChg>
      </pc:sldChg>
      <pc:sldChg chg="addSp modSp">
        <pc:chgData name="Geoff Robinson" userId="5949188e-fa55-48dd-8b78-924e18da6450" providerId="ADAL" clId="{A9418CA0-449F-547E-B9DF-D68C9646727E}" dt="2025-10-29T18:52:13.515" v="1100"/>
        <pc:sldMkLst>
          <pc:docMk/>
          <pc:sldMk cId="2992828153" sldId="271"/>
        </pc:sldMkLst>
        <pc:picChg chg="add mod">
          <ac:chgData name="Geoff Robinson" userId="5949188e-fa55-48dd-8b78-924e18da6450" providerId="ADAL" clId="{A9418CA0-449F-547E-B9DF-D68C9646727E}" dt="2025-10-29T18:52:13.515" v="1100"/>
          <ac:picMkLst>
            <pc:docMk/>
            <pc:sldMk cId="2992828153" sldId="271"/>
            <ac:picMk id="4" creationId="{F9DECBA0-5B0B-FFD2-4922-03420A6795CC}"/>
          </ac:picMkLst>
        </pc:picChg>
      </pc:sldChg>
      <pc:sldChg chg="addSp modSp">
        <pc:chgData name="Geoff Robinson" userId="5949188e-fa55-48dd-8b78-924e18da6450" providerId="ADAL" clId="{A9418CA0-449F-547E-B9DF-D68C9646727E}" dt="2025-10-29T18:52:13.515" v="1100"/>
        <pc:sldMkLst>
          <pc:docMk/>
          <pc:sldMk cId="1176458550" sldId="275"/>
        </pc:sldMkLst>
        <pc:picChg chg="add mod">
          <ac:chgData name="Geoff Robinson" userId="5949188e-fa55-48dd-8b78-924e18da6450" providerId="ADAL" clId="{A9418CA0-449F-547E-B9DF-D68C9646727E}" dt="2025-10-29T18:52:13.515" v="1100"/>
          <ac:picMkLst>
            <pc:docMk/>
            <pc:sldMk cId="1176458550" sldId="275"/>
            <ac:picMk id="8" creationId="{7B345B1A-30D1-D3DF-3772-32849D431209}"/>
          </ac:picMkLst>
        </pc:picChg>
      </pc:sldChg>
      <pc:sldChg chg="addSp modSp mod ord">
        <pc:chgData name="Geoff Robinson" userId="5949188e-fa55-48dd-8b78-924e18da6450" providerId="ADAL" clId="{A9418CA0-449F-547E-B9DF-D68C9646727E}" dt="2025-10-29T18:52:13.515" v="1100"/>
        <pc:sldMkLst>
          <pc:docMk/>
          <pc:sldMk cId="435332764" sldId="278"/>
        </pc:sldMkLst>
        <pc:spChg chg="add mod">
          <ac:chgData name="Geoff Robinson" userId="5949188e-fa55-48dd-8b78-924e18da6450" providerId="ADAL" clId="{A9418CA0-449F-547E-B9DF-D68C9646727E}" dt="2025-10-29T15:43:32.654" v="650" actId="20577"/>
          <ac:spMkLst>
            <pc:docMk/>
            <pc:sldMk cId="435332764" sldId="278"/>
            <ac:spMk id="13" creationId="{3CA73808-391B-E5F2-35E0-797A5FBEDED9}"/>
          </ac:spMkLst>
        </pc:spChg>
        <pc:picChg chg="add mod">
          <ac:chgData name="Geoff Robinson" userId="5949188e-fa55-48dd-8b78-924e18da6450" providerId="ADAL" clId="{A9418CA0-449F-547E-B9DF-D68C9646727E}" dt="2025-10-29T18:52:13.515" v="1100"/>
          <ac:picMkLst>
            <pc:docMk/>
            <pc:sldMk cId="435332764" sldId="278"/>
            <ac:picMk id="17" creationId="{B483E7FB-B6A0-4419-A3E7-5098D0F8395D}"/>
          </ac:picMkLst>
        </pc:picChg>
      </pc:sldChg>
      <pc:sldChg chg="addSp modSp">
        <pc:chgData name="Geoff Robinson" userId="5949188e-fa55-48dd-8b78-924e18da6450" providerId="ADAL" clId="{A9418CA0-449F-547E-B9DF-D68C9646727E}" dt="2025-10-29T18:52:13.515" v="1100"/>
        <pc:sldMkLst>
          <pc:docMk/>
          <pc:sldMk cId="191238751" sldId="2147481558"/>
        </pc:sldMkLst>
        <pc:spChg chg="mod">
          <ac:chgData name="Geoff Robinson" userId="5949188e-fa55-48dd-8b78-924e18da6450" providerId="ADAL" clId="{A9418CA0-449F-547E-B9DF-D68C9646727E}" dt="2025-10-29T15:38:03.911" v="619"/>
          <ac:spMkLst>
            <pc:docMk/>
            <pc:sldMk cId="191238751" sldId="2147481558"/>
            <ac:spMk id="3" creationId="{BC65161B-4292-D6BC-7057-DE5B845E2AD7}"/>
          </ac:spMkLst>
        </pc:spChg>
        <pc:spChg chg="mod">
          <ac:chgData name="Geoff Robinson" userId="5949188e-fa55-48dd-8b78-924e18da6450" providerId="ADAL" clId="{A9418CA0-449F-547E-B9DF-D68C9646727E}" dt="2025-10-29T15:38:03.911" v="619"/>
          <ac:spMkLst>
            <pc:docMk/>
            <pc:sldMk cId="191238751" sldId="2147481558"/>
            <ac:spMk id="6" creationId="{115A6E25-4C54-DAAE-D8EA-DF1863F6750D}"/>
          </ac:spMkLst>
        </pc:spChg>
        <pc:picChg chg="add mod">
          <ac:chgData name="Geoff Robinson" userId="5949188e-fa55-48dd-8b78-924e18da6450" providerId="ADAL" clId="{A9418CA0-449F-547E-B9DF-D68C9646727E}" dt="2025-10-29T18:52:13.515" v="1100"/>
          <ac:picMkLst>
            <pc:docMk/>
            <pc:sldMk cId="191238751" sldId="2147481558"/>
            <ac:picMk id="10" creationId="{DCCF5746-2267-FCA5-585C-888FE16C343E}"/>
          </ac:picMkLst>
        </pc:picChg>
      </pc:sldChg>
      <pc:sldChg chg="addSp modSp">
        <pc:chgData name="Geoff Robinson" userId="5949188e-fa55-48dd-8b78-924e18da6450" providerId="ADAL" clId="{A9418CA0-449F-547E-B9DF-D68C9646727E}" dt="2025-10-29T18:52:13.515" v="1100"/>
        <pc:sldMkLst>
          <pc:docMk/>
          <pc:sldMk cId="1380832322" sldId="2147481561"/>
        </pc:sldMkLst>
        <pc:picChg chg="add mod">
          <ac:chgData name="Geoff Robinson" userId="5949188e-fa55-48dd-8b78-924e18da6450" providerId="ADAL" clId="{A9418CA0-449F-547E-B9DF-D68C9646727E}" dt="2025-10-29T18:52:13.515" v="1100"/>
          <ac:picMkLst>
            <pc:docMk/>
            <pc:sldMk cId="1380832322" sldId="2147481561"/>
            <ac:picMk id="8" creationId="{ED9AFD18-C1A4-88E1-EF12-A90680168A24}"/>
          </ac:picMkLst>
        </pc:picChg>
      </pc:sldChg>
      <pc:sldChg chg="addSp modSp">
        <pc:chgData name="Geoff Robinson" userId="5949188e-fa55-48dd-8b78-924e18da6450" providerId="ADAL" clId="{A9418CA0-449F-547E-B9DF-D68C9646727E}" dt="2025-10-29T18:52:13.515" v="1100"/>
        <pc:sldMkLst>
          <pc:docMk/>
          <pc:sldMk cId="2707206859" sldId="2147481562"/>
        </pc:sldMkLst>
        <pc:picChg chg="add mod">
          <ac:chgData name="Geoff Robinson" userId="5949188e-fa55-48dd-8b78-924e18da6450" providerId="ADAL" clId="{A9418CA0-449F-547E-B9DF-D68C9646727E}" dt="2025-10-29T18:52:13.515" v="1100"/>
          <ac:picMkLst>
            <pc:docMk/>
            <pc:sldMk cId="2707206859" sldId="2147481562"/>
            <ac:picMk id="8" creationId="{1824E5DE-8AF6-9772-DE99-B0A3F2458FA2}"/>
          </ac:picMkLst>
        </pc:picChg>
      </pc:sldChg>
      <pc:sldChg chg="addSp modSp">
        <pc:chgData name="Geoff Robinson" userId="5949188e-fa55-48dd-8b78-924e18da6450" providerId="ADAL" clId="{A9418CA0-449F-547E-B9DF-D68C9646727E}" dt="2025-10-29T18:52:13.515" v="1100"/>
        <pc:sldMkLst>
          <pc:docMk/>
          <pc:sldMk cId="1658376571" sldId="2147481574"/>
        </pc:sldMkLst>
        <pc:picChg chg="add mod">
          <ac:chgData name="Geoff Robinson" userId="5949188e-fa55-48dd-8b78-924e18da6450" providerId="ADAL" clId="{A9418CA0-449F-547E-B9DF-D68C9646727E}" dt="2025-10-29T18:52:13.515" v="1100"/>
          <ac:picMkLst>
            <pc:docMk/>
            <pc:sldMk cId="1658376571" sldId="2147481574"/>
            <ac:picMk id="9" creationId="{13D176BB-9ED2-8A23-13E4-EF173E61F871}"/>
          </ac:picMkLst>
        </pc:picChg>
      </pc:sldChg>
      <pc:sldChg chg="addSp modSp">
        <pc:chgData name="Geoff Robinson" userId="5949188e-fa55-48dd-8b78-924e18da6450" providerId="ADAL" clId="{A9418CA0-449F-547E-B9DF-D68C9646727E}" dt="2025-10-29T18:52:13.515" v="1100"/>
        <pc:sldMkLst>
          <pc:docMk/>
          <pc:sldMk cId="2499214656" sldId="2147481575"/>
        </pc:sldMkLst>
        <pc:picChg chg="add mod">
          <ac:chgData name="Geoff Robinson" userId="5949188e-fa55-48dd-8b78-924e18da6450" providerId="ADAL" clId="{A9418CA0-449F-547E-B9DF-D68C9646727E}" dt="2025-10-29T18:52:13.515" v="1100"/>
          <ac:picMkLst>
            <pc:docMk/>
            <pc:sldMk cId="2499214656" sldId="2147481575"/>
            <ac:picMk id="9" creationId="{5999FB0A-3A36-97F3-B87D-739AD0C07A8B}"/>
          </ac:picMkLst>
        </pc:picChg>
      </pc:sldChg>
      <pc:sldChg chg="addSp modSp">
        <pc:chgData name="Geoff Robinson" userId="5949188e-fa55-48dd-8b78-924e18da6450" providerId="ADAL" clId="{A9418CA0-449F-547E-B9DF-D68C9646727E}" dt="2025-10-29T18:52:13.515" v="1100"/>
        <pc:sldMkLst>
          <pc:docMk/>
          <pc:sldMk cId="3210161443" sldId="2147481576"/>
        </pc:sldMkLst>
        <pc:picChg chg="add mod">
          <ac:chgData name="Geoff Robinson" userId="5949188e-fa55-48dd-8b78-924e18da6450" providerId="ADAL" clId="{A9418CA0-449F-547E-B9DF-D68C9646727E}" dt="2025-10-29T18:52:13.515" v="1100"/>
          <ac:picMkLst>
            <pc:docMk/>
            <pc:sldMk cId="3210161443" sldId="2147481576"/>
            <ac:picMk id="9" creationId="{210CD2B3-39B2-D7A0-7481-43111BE64F8F}"/>
          </ac:picMkLst>
        </pc:picChg>
      </pc:sldChg>
      <pc:sldChg chg="addSp modSp">
        <pc:chgData name="Geoff Robinson" userId="5949188e-fa55-48dd-8b78-924e18da6450" providerId="ADAL" clId="{A9418CA0-449F-547E-B9DF-D68C9646727E}" dt="2025-10-29T18:52:13.515" v="1100"/>
        <pc:sldMkLst>
          <pc:docMk/>
          <pc:sldMk cId="2058953352" sldId="2147481578"/>
        </pc:sldMkLst>
        <pc:picChg chg="add mod">
          <ac:chgData name="Geoff Robinson" userId="5949188e-fa55-48dd-8b78-924e18da6450" providerId="ADAL" clId="{A9418CA0-449F-547E-B9DF-D68C9646727E}" dt="2025-10-29T18:52:13.515" v="1100"/>
          <ac:picMkLst>
            <pc:docMk/>
            <pc:sldMk cId="2058953352" sldId="2147481578"/>
            <ac:picMk id="10" creationId="{E3994A4A-BC53-9652-B095-797C81B9907E}"/>
          </ac:picMkLst>
        </pc:picChg>
      </pc:sldChg>
      <pc:sldChg chg="addSp modSp">
        <pc:chgData name="Geoff Robinson" userId="5949188e-fa55-48dd-8b78-924e18da6450" providerId="ADAL" clId="{A9418CA0-449F-547E-B9DF-D68C9646727E}" dt="2025-10-29T18:52:13.515" v="1100"/>
        <pc:sldMkLst>
          <pc:docMk/>
          <pc:sldMk cId="4191227956" sldId="2147481579"/>
        </pc:sldMkLst>
        <pc:picChg chg="add mod">
          <ac:chgData name="Geoff Robinson" userId="5949188e-fa55-48dd-8b78-924e18da6450" providerId="ADAL" clId="{A9418CA0-449F-547E-B9DF-D68C9646727E}" dt="2025-10-29T18:52:13.515" v="1100"/>
          <ac:picMkLst>
            <pc:docMk/>
            <pc:sldMk cId="4191227956" sldId="2147481579"/>
            <ac:picMk id="9" creationId="{42CE1763-03BF-26E3-3707-D806D01AE52A}"/>
          </ac:picMkLst>
        </pc:picChg>
      </pc:sldChg>
      <pc:sldChg chg="addSp modSp">
        <pc:chgData name="Geoff Robinson" userId="5949188e-fa55-48dd-8b78-924e18da6450" providerId="ADAL" clId="{A9418CA0-449F-547E-B9DF-D68C9646727E}" dt="2025-10-29T18:52:13.515" v="1100"/>
        <pc:sldMkLst>
          <pc:docMk/>
          <pc:sldMk cId="724886746" sldId="2147481587"/>
        </pc:sldMkLst>
        <pc:spChg chg="mod">
          <ac:chgData name="Geoff Robinson" userId="5949188e-fa55-48dd-8b78-924e18da6450" providerId="ADAL" clId="{A9418CA0-449F-547E-B9DF-D68C9646727E}" dt="2025-10-29T15:38:03.911" v="619"/>
          <ac:spMkLst>
            <pc:docMk/>
            <pc:sldMk cId="724886746" sldId="2147481587"/>
            <ac:spMk id="2" creationId="{75E93015-345C-2D6A-1E0D-C98D4BC2B95C}"/>
          </ac:spMkLst>
        </pc:spChg>
        <pc:picChg chg="add mod">
          <ac:chgData name="Geoff Robinson" userId="5949188e-fa55-48dd-8b78-924e18da6450" providerId="ADAL" clId="{A9418CA0-449F-547E-B9DF-D68C9646727E}" dt="2025-10-29T18:52:13.515" v="1100"/>
          <ac:picMkLst>
            <pc:docMk/>
            <pc:sldMk cId="724886746" sldId="2147481587"/>
            <ac:picMk id="10" creationId="{F270704E-5BE2-269D-B3B0-3D15E58BB944}"/>
          </ac:picMkLst>
        </pc:picChg>
      </pc:sldChg>
      <pc:sldChg chg="addSp modSp">
        <pc:chgData name="Geoff Robinson" userId="5949188e-fa55-48dd-8b78-924e18da6450" providerId="ADAL" clId="{A9418CA0-449F-547E-B9DF-D68C9646727E}" dt="2025-10-29T18:52:13.515" v="1100"/>
        <pc:sldMkLst>
          <pc:docMk/>
          <pc:sldMk cId="2841736671" sldId="2147481588"/>
        </pc:sldMkLst>
        <pc:spChg chg="mod">
          <ac:chgData name="Geoff Robinson" userId="5949188e-fa55-48dd-8b78-924e18da6450" providerId="ADAL" clId="{A9418CA0-449F-547E-B9DF-D68C9646727E}" dt="2025-10-29T15:38:03.911" v="619"/>
          <ac:spMkLst>
            <pc:docMk/>
            <pc:sldMk cId="2841736671" sldId="2147481588"/>
            <ac:spMk id="2" creationId="{5DDE43D6-2D86-45DB-9523-68CA0DD6BC49}"/>
          </ac:spMkLst>
        </pc:spChg>
        <pc:picChg chg="add mod">
          <ac:chgData name="Geoff Robinson" userId="5949188e-fa55-48dd-8b78-924e18da6450" providerId="ADAL" clId="{A9418CA0-449F-547E-B9DF-D68C9646727E}" dt="2025-10-29T18:52:13.515" v="1100"/>
          <ac:picMkLst>
            <pc:docMk/>
            <pc:sldMk cId="2841736671" sldId="2147481588"/>
            <ac:picMk id="10" creationId="{35E532F6-F811-FF6A-11EF-9B2FE4B5AB23}"/>
          </ac:picMkLst>
        </pc:picChg>
      </pc:sldChg>
      <pc:sldChg chg="addSp modSp">
        <pc:chgData name="Geoff Robinson" userId="5949188e-fa55-48dd-8b78-924e18da6450" providerId="ADAL" clId="{A9418CA0-449F-547E-B9DF-D68C9646727E}" dt="2025-10-29T18:52:13.515" v="1100"/>
        <pc:sldMkLst>
          <pc:docMk/>
          <pc:sldMk cId="3163515704" sldId="2147481589"/>
        </pc:sldMkLst>
        <pc:spChg chg="mod">
          <ac:chgData name="Geoff Robinson" userId="5949188e-fa55-48dd-8b78-924e18da6450" providerId="ADAL" clId="{A9418CA0-449F-547E-B9DF-D68C9646727E}" dt="2025-10-29T15:38:03.911" v="619"/>
          <ac:spMkLst>
            <pc:docMk/>
            <pc:sldMk cId="3163515704" sldId="2147481589"/>
            <ac:spMk id="2" creationId="{CB853B6A-414C-C32C-BFEF-ECA4D08F72AD}"/>
          </ac:spMkLst>
        </pc:spChg>
        <pc:picChg chg="add mod">
          <ac:chgData name="Geoff Robinson" userId="5949188e-fa55-48dd-8b78-924e18da6450" providerId="ADAL" clId="{A9418CA0-449F-547E-B9DF-D68C9646727E}" dt="2025-10-29T18:52:13.515" v="1100"/>
          <ac:picMkLst>
            <pc:docMk/>
            <pc:sldMk cId="3163515704" sldId="2147481589"/>
            <ac:picMk id="10" creationId="{94EAB33D-2899-5378-0B5F-E35676265EDA}"/>
          </ac:picMkLst>
        </pc:picChg>
      </pc:sldChg>
      <pc:sldChg chg="addSp modSp">
        <pc:chgData name="Geoff Robinson" userId="5949188e-fa55-48dd-8b78-924e18da6450" providerId="ADAL" clId="{A9418CA0-449F-547E-B9DF-D68C9646727E}" dt="2025-10-29T18:52:13.515" v="1100"/>
        <pc:sldMkLst>
          <pc:docMk/>
          <pc:sldMk cId="3298523373" sldId="2147481590"/>
        </pc:sldMkLst>
        <pc:spChg chg="mod">
          <ac:chgData name="Geoff Robinson" userId="5949188e-fa55-48dd-8b78-924e18da6450" providerId="ADAL" clId="{A9418CA0-449F-547E-B9DF-D68C9646727E}" dt="2025-10-29T15:38:03.911" v="619"/>
          <ac:spMkLst>
            <pc:docMk/>
            <pc:sldMk cId="3298523373" sldId="2147481590"/>
            <ac:spMk id="2" creationId="{0541D3F5-E7C8-ECA2-90D3-9963195BEB73}"/>
          </ac:spMkLst>
        </pc:spChg>
        <pc:picChg chg="add mod">
          <ac:chgData name="Geoff Robinson" userId="5949188e-fa55-48dd-8b78-924e18da6450" providerId="ADAL" clId="{A9418CA0-449F-547E-B9DF-D68C9646727E}" dt="2025-10-29T18:52:13.515" v="1100"/>
          <ac:picMkLst>
            <pc:docMk/>
            <pc:sldMk cId="3298523373" sldId="2147481590"/>
            <ac:picMk id="10" creationId="{6AA39CD7-F557-7A94-1995-3DB465F2B6B3}"/>
          </ac:picMkLst>
        </pc:picChg>
      </pc:sldChg>
      <pc:sldChg chg="addSp modSp">
        <pc:chgData name="Geoff Robinson" userId="5949188e-fa55-48dd-8b78-924e18da6450" providerId="ADAL" clId="{A9418CA0-449F-547E-B9DF-D68C9646727E}" dt="2025-10-29T18:52:13.515" v="1100"/>
        <pc:sldMkLst>
          <pc:docMk/>
          <pc:sldMk cId="1124415284" sldId="2147481592"/>
        </pc:sldMkLst>
        <pc:spChg chg="mod">
          <ac:chgData name="Geoff Robinson" userId="5949188e-fa55-48dd-8b78-924e18da6450" providerId="ADAL" clId="{A9418CA0-449F-547E-B9DF-D68C9646727E}" dt="2025-10-29T15:38:03.911" v="619"/>
          <ac:spMkLst>
            <pc:docMk/>
            <pc:sldMk cId="1124415284" sldId="2147481592"/>
            <ac:spMk id="2" creationId="{CF8B4ED5-6F15-6704-42BA-FAB2CF43B81D}"/>
          </ac:spMkLst>
        </pc:spChg>
        <pc:picChg chg="add mod">
          <ac:chgData name="Geoff Robinson" userId="5949188e-fa55-48dd-8b78-924e18da6450" providerId="ADAL" clId="{A9418CA0-449F-547E-B9DF-D68C9646727E}" dt="2025-10-29T18:52:13.515" v="1100"/>
          <ac:picMkLst>
            <pc:docMk/>
            <pc:sldMk cId="1124415284" sldId="2147481592"/>
            <ac:picMk id="10" creationId="{48D8D02A-F63E-56B8-456A-A214A90D5013}"/>
          </ac:picMkLst>
        </pc:picChg>
      </pc:sldChg>
      <pc:sldChg chg="addSp modSp">
        <pc:chgData name="Geoff Robinson" userId="5949188e-fa55-48dd-8b78-924e18da6450" providerId="ADAL" clId="{A9418CA0-449F-547E-B9DF-D68C9646727E}" dt="2025-10-29T18:52:13.515" v="1100"/>
        <pc:sldMkLst>
          <pc:docMk/>
          <pc:sldMk cId="3193551991" sldId="2147481597"/>
        </pc:sldMkLst>
        <pc:picChg chg="add mod">
          <ac:chgData name="Geoff Robinson" userId="5949188e-fa55-48dd-8b78-924e18da6450" providerId="ADAL" clId="{A9418CA0-449F-547E-B9DF-D68C9646727E}" dt="2025-10-29T18:52:13.515" v="1100"/>
          <ac:picMkLst>
            <pc:docMk/>
            <pc:sldMk cId="3193551991" sldId="2147481597"/>
            <ac:picMk id="10" creationId="{794C0C5D-737E-B54E-A1FA-CDE25B5CC7FE}"/>
          </ac:picMkLst>
        </pc:picChg>
      </pc:sldChg>
      <pc:sldChg chg="addSp modSp">
        <pc:chgData name="Geoff Robinson" userId="5949188e-fa55-48dd-8b78-924e18da6450" providerId="ADAL" clId="{A9418CA0-449F-547E-B9DF-D68C9646727E}" dt="2025-10-29T18:52:13.515" v="1100"/>
        <pc:sldMkLst>
          <pc:docMk/>
          <pc:sldMk cId="3444197903" sldId="2147481602"/>
        </pc:sldMkLst>
        <pc:picChg chg="add mod">
          <ac:chgData name="Geoff Robinson" userId="5949188e-fa55-48dd-8b78-924e18da6450" providerId="ADAL" clId="{A9418CA0-449F-547E-B9DF-D68C9646727E}" dt="2025-10-29T18:52:13.515" v="1100"/>
          <ac:picMkLst>
            <pc:docMk/>
            <pc:sldMk cId="3444197903" sldId="2147481602"/>
            <ac:picMk id="9" creationId="{B87D45FB-BE42-64D8-B7F7-FC8999075913}"/>
          </ac:picMkLst>
        </pc:picChg>
      </pc:sldChg>
      <pc:sldChg chg="addSp modSp">
        <pc:chgData name="Geoff Robinson" userId="5949188e-fa55-48dd-8b78-924e18da6450" providerId="ADAL" clId="{A9418CA0-449F-547E-B9DF-D68C9646727E}" dt="2025-10-29T18:52:13.515" v="1100"/>
        <pc:sldMkLst>
          <pc:docMk/>
          <pc:sldMk cId="3058508484" sldId="2147481603"/>
        </pc:sldMkLst>
        <pc:picChg chg="add mod">
          <ac:chgData name="Geoff Robinson" userId="5949188e-fa55-48dd-8b78-924e18da6450" providerId="ADAL" clId="{A9418CA0-449F-547E-B9DF-D68C9646727E}" dt="2025-10-29T18:52:13.515" v="1100"/>
          <ac:picMkLst>
            <pc:docMk/>
            <pc:sldMk cId="3058508484" sldId="2147481603"/>
            <ac:picMk id="10" creationId="{7CF12A90-C255-6A2F-6B4B-58E3EB758473}"/>
          </ac:picMkLst>
        </pc:picChg>
      </pc:sldChg>
      <pc:sldChg chg="addSp modSp mod modNotesTx">
        <pc:chgData name="Geoff Robinson" userId="5949188e-fa55-48dd-8b78-924e18da6450" providerId="ADAL" clId="{A9418CA0-449F-547E-B9DF-D68C9646727E}" dt="2025-10-29T18:52:13.515" v="1100"/>
        <pc:sldMkLst>
          <pc:docMk/>
          <pc:sldMk cId="250236129" sldId="2147481604"/>
        </pc:sldMkLst>
        <pc:spChg chg="add mod">
          <ac:chgData name="Geoff Robinson" userId="5949188e-fa55-48dd-8b78-924e18da6450" providerId="ADAL" clId="{A9418CA0-449F-547E-B9DF-D68C9646727E}" dt="2025-10-29T15:45:45.243" v="655" actId="1076"/>
          <ac:spMkLst>
            <pc:docMk/>
            <pc:sldMk cId="250236129" sldId="2147481604"/>
            <ac:spMk id="3" creationId="{08183CD3-5157-77EF-816A-08BAE36E170D}"/>
          </ac:spMkLst>
        </pc:spChg>
        <pc:picChg chg="add mod">
          <ac:chgData name="Geoff Robinson" userId="5949188e-fa55-48dd-8b78-924e18da6450" providerId="ADAL" clId="{A9418CA0-449F-547E-B9DF-D68C9646727E}" dt="2025-10-29T18:52:13.515" v="1100"/>
          <ac:picMkLst>
            <pc:docMk/>
            <pc:sldMk cId="250236129" sldId="2147481604"/>
            <ac:picMk id="11" creationId="{F30B87E7-9FFF-31E8-4F7E-6B627B2445A4}"/>
          </ac:picMkLst>
        </pc:picChg>
      </pc:sldChg>
      <pc:sldChg chg="addSp modSp">
        <pc:chgData name="Geoff Robinson" userId="5949188e-fa55-48dd-8b78-924e18da6450" providerId="ADAL" clId="{A9418CA0-449F-547E-B9DF-D68C9646727E}" dt="2025-10-29T18:52:13.515" v="1100"/>
        <pc:sldMkLst>
          <pc:docMk/>
          <pc:sldMk cId="407586947" sldId="2147481606"/>
        </pc:sldMkLst>
        <pc:picChg chg="add mod">
          <ac:chgData name="Geoff Robinson" userId="5949188e-fa55-48dd-8b78-924e18da6450" providerId="ADAL" clId="{A9418CA0-449F-547E-B9DF-D68C9646727E}" dt="2025-10-29T18:52:13.515" v="1100"/>
          <ac:picMkLst>
            <pc:docMk/>
            <pc:sldMk cId="407586947" sldId="2147481606"/>
            <ac:picMk id="10" creationId="{A276F5F8-6484-12E2-793E-77FB829A4880}"/>
          </ac:picMkLst>
        </pc:picChg>
      </pc:sldChg>
      <pc:sldChg chg="addSp modSp">
        <pc:chgData name="Geoff Robinson" userId="5949188e-fa55-48dd-8b78-924e18da6450" providerId="ADAL" clId="{A9418CA0-449F-547E-B9DF-D68C9646727E}" dt="2025-10-29T18:52:13.515" v="1100"/>
        <pc:sldMkLst>
          <pc:docMk/>
          <pc:sldMk cId="3665673279" sldId="2147481607"/>
        </pc:sldMkLst>
        <pc:picChg chg="add mod">
          <ac:chgData name="Geoff Robinson" userId="5949188e-fa55-48dd-8b78-924e18da6450" providerId="ADAL" clId="{A9418CA0-449F-547E-B9DF-D68C9646727E}" dt="2025-10-29T18:52:13.515" v="1100"/>
          <ac:picMkLst>
            <pc:docMk/>
            <pc:sldMk cId="3665673279" sldId="2147481607"/>
            <ac:picMk id="9" creationId="{38CE254F-981B-15C9-0253-BB39EEB257C8}"/>
          </ac:picMkLst>
        </pc:picChg>
      </pc:sldChg>
      <pc:sldChg chg="addSp modSp">
        <pc:chgData name="Geoff Robinson" userId="5949188e-fa55-48dd-8b78-924e18da6450" providerId="ADAL" clId="{A9418CA0-449F-547E-B9DF-D68C9646727E}" dt="2025-10-29T18:52:13.515" v="1100"/>
        <pc:sldMkLst>
          <pc:docMk/>
          <pc:sldMk cId="3671741851" sldId="2147481608"/>
        </pc:sldMkLst>
        <pc:spChg chg="mod">
          <ac:chgData name="Geoff Robinson" userId="5949188e-fa55-48dd-8b78-924e18da6450" providerId="ADAL" clId="{A9418CA0-449F-547E-B9DF-D68C9646727E}" dt="2025-10-29T15:38:03.911" v="619"/>
          <ac:spMkLst>
            <pc:docMk/>
            <pc:sldMk cId="3671741851" sldId="2147481608"/>
            <ac:spMk id="3" creationId="{3D22A8BD-601B-01C2-5B02-26EB00CD2B24}"/>
          </ac:spMkLst>
        </pc:spChg>
        <pc:picChg chg="add mod">
          <ac:chgData name="Geoff Robinson" userId="5949188e-fa55-48dd-8b78-924e18da6450" providerId="ADAL" clId="{A9418CA0-449F-547E-B9DF-D68C9646727E}" dt="2025-10-29T18:52:13.515" v="1100"/>
          <ac:picMkLst>
            <pc:docMk/>
            <pc:sldMk cId="3671741851" sldId="2147481608"/>
            <ac:picMk id="9" creationId="{C8ECC513-0EF4-18F3-0A15-5EDB3D252864}"/>
          </ac:picMkLst>
        </pc:picChg>
      </pc:sldChg>
      <pc:sldChg chg="addSp modSp">
        <pc:chgData name="Geoff Robinson" userId="5949188e-fa55-48dd-8b78-924e18da6450" providerId="ADAL" clId="{A9418CA0-449F-547E-B9DF-D68C9646727E}" dt="2025-10-29T18:52:13.515" v="1100"/>
        <pc:sldMkLst>
          <pc:docMk/>
          <pc:sldMk cId="3686204332" sldId="2147481610"/>
        </pc:sldMkLst>
        <pc:picChg chg="add mod">
          <ac:chgData name="Geoff Robinson" userId="5949188e-fa55-48dd-8b78-924e18da6450" providerId="ADAL" clId="{A9418CA0-449F-547E-B9DF-D68C9646727E}" dt="2025-10-29T18:52:13.515" v="1100"/>
          <ac:picMkLst>
            <pc:docMk/>
            <pc:sldMk cId="3686204332" sldId="2147481610"/>
            <ac:picMk id="13" creationId="{A83619E3-B66C-9588-11AD-137A5147A4EB}"/>
          </ac:picMkLst>
        </pc:picChg>
      </pc:sldChg>
      <pc:sldChg chg="addSp modSp">
        <pc:chgData name="Geoff Robinson" userId="5949188e-fa55-48dd-8b78-924e18da6450" providerId="ADAL" clId="{A9418CA0-449F-547E-B9DF-D68C9646727E}" dt="2025-10-29T18:52:13.515" v="1100"/>
        <pc:sldMkLst>
          <pc:docMk/>
          <pc:sldMk cId="4206844860" sldId="2147481611"/>
        </pc:sldMkLst>
        <pc:spChg chg="mod">
          <ac:chgData name="Geoff Robinson" userId="5949188e-fa55-48dd-8b78-924e18da6450" providerId="ADAL" clId="{A9418CA0-449F-547E-B9DF-D68C9646727E}" dt="2025-10-29T15:38:03.911" v="619"/>
          <ac:spMkLst>
            <pc:docMk/>
            <pc:sldMk cId="4206844860" sldId="2147481611"/>
            <ac:spMk id="3" creationId="{AB27CC05-6DB3-0800-8222-9627B731E8DD}"/>
          </ac:spMkLst>
        </pc:spChg>
        <pc:picChg chg="add mod">
          <ac:chgData name="Geoff Robinson" userId="5949188e-fa55-48dd-8b78-924e18da6450" providerId="ADAL" clId="{A9418CA0-449F-547E-B9DF-D68C9646727E}" dt="2025-10-29T18:52:13.515" v="1100"/>
          <ac:picMkLst>
            <pc:docMk/>
            <pc:sldMk cId="4206844860" sldId="2147481611"/>
            <ac:picMk id="8" creationId="{1488A77F-8D4E-7DC4-46BA-87D3E6CA6643}"/>
          </ac:picMkLst>
        </pc:picChg>
      </pc:sldChg>
      <pc:sldChg chg="addSp modSp">
        <pc:chgData name="Geoff Robinson" userId="5949188e-fa55-48dd-8b78-924e18da6450" providerId="ADAL" clId="{A9418CA0-449F-547E-B9DF-D68C9646727E}" dt="2025-10-29T18:52:13.515" v="1100"/>
        <pc:sldMkLst>
          <pc:docMk/>
          <pc:sldMk cId="3588569305" sldId="2147481612"/>
        </pc:sldMkLst>
        <pc:spChg chg="mod">
          <ac:chgData name="Geoff Robinson" userId="5949188e-fa55-48dd-8b78-924e18da6450" providerId="ADAL" clId="{A9418CA0-449F-547E-B9DF-D68C9646727E}" dt="2025-10-29T15:38:03.911" v="619"/>
          <ac:spMkLst>
            <pc:docMk/>
            <pc:sldMk cId="3588569305" sldId="2147481612"/>
            <ac:spMk id="3" creationId="{08114FF7-672A-F53A-0325-09AA6746726D}"/>
          </ac:spMkLst>
        </pc:spChg>
        <pc:picChg chg="add mod">
          <ac:chgData name="Geoff Robinson" userId="5949188e-fa55-48dd-8b78-924e18da6450" providerId="ADAL" clId="{A9418CA0-449F-547E-B9DF-D68C9646727E}" dt="2025-10-29T18:52:13.515" v="1100"/>
          <ac:picMkLst>
            <pc:docMk/>
            <pc:sldMk cId="3588569305" sldId="2147481612"/>
            <ac:picMk id="9" creationId="{2DE4DCB4-B310-4D4A-DD78-A33B95416626}"/>
          </ac:picMkLst>
        </pc:picChg>
      </pc:sldChg>
      <pc:sldChg chg="addSp modSp">
        <pc:chgData name="Geoff Robinson" userId="5949188e-fa55-48dd-8b78-924e18da6450" providerId="ADAL" clId="{A9418CA0-449F-547E-B9DF-D68C9646727E}" dt="2025-10-29T18:52:13.515" v="1100"/>
        <pc:sldMkLst>
          <pc:docMk/>
          <pc:sldMk cId="1338340547" sldId="2147481614"/>
        </pc:sldMkLst>
        <pc:picChg chg="add mod">
          <ac:chgData name="Geoff Robinson" userId="5949188e-fa55-48dd-8b78-924e18da6450" providerId="ADAL" clId="{A9418CA0-449F-547E-B9DF-D68C9646727E}" dt="2025-10-29T18:52:13.515" v="1100"/>
          <ac:picMkLst>
            <pc:docMk/>
            <pc:sldMk cId="1338340547" sldId="2147481614"/>
            <ac:picMk id="9" creationId="{6CF6D017-8099-D9BC-EE16-EF62D5EA060D}"/>
          </ac:picMkLst>
        </pc:picChg>
      </pc:sldChg>
      <pc:sldChg chg="addSp modSp">
        <pc:chgData name="Geoff Robinson" userId="5949188e-fa55-48dd-8b78-924e18da6450" providerId="ADAL" clId="{A9418CA0-449F-547E-B9DF-D68C9646727E}" dt="2025-10-29T18:52:13.515" v="1100"/>
        <pc:sldMkLst>
          <pc:docMk/>
          <pc:sldMk cId="2507554302" sldId="2147481615"/>
        </pc:sldMkLst>
        <pc:picChg chg="add mod">
          <ac:chgData name="Geoff Robinson" userId="5949188e-fa55-48dd-8b78-924e18da6450" providerId="ADAL" clId="{A9418CA0-449F-547E-B9DF-D68C9646727E}" dt="2025-10-29T18:52:13.515" v="1100"/>
          <ac:picMkLst>
            <pc:docMk/>
            <pc:sldMk cId="2507554302" sldId="2147481615"/>
            <ac:picMk id="9" creationId="{499F6E40-2C86-32EF-0B88-3F658756DEBB}"/>
          </ac:picMkLst>
        </pc:picChg>
      </pc:sldChg>
      <pc:sldChg chg="addSp modSp">
        <pc:chgData name="Geoff Robinson" userId="5949188e-fa55-48dd-8b78-924e18da6450" providerId="ADAL" clId="{A9418CA0-449F-547E-B9DF-D68C9646727E}" dt="2025-10-29T18:52:13.515" v="1100"/>
        <pc:sldMkLst>
          <pc:docMk/>
          <pc:sldMk cId="2781410966" sldId="2147481616"/>
        </pc:sldMkLst>
        <pc:picChg chg="add mod">
          <ac:chgData name="Geoff Robinson" userId="5949188e-fa55-48dd-8b78-924e18da6450" providerId="ADAL" clId="{A9418CA0-449F-547E-B9DF-D68C9646727E}" dt="2025-10-29T18:52:13.515" v="1100"/>
          <ac:picMkLst>
            <pc:docMk/>
            <pc:sldMk cId="2781410966" sldId="2147481616"/>
            <ac:picMk id="9" creationId="{05E0416D-92A7-65D6-B381-AC3115C1E94C}"/>
          </ac:picMkLst>
        </pc:picChg>
      </pc:sldChg>
      <pc:sldChg chg="addSp modSp">
        <pc:chgData name="Geoff Robinson" userId="5949188e-fa55-48dd-8b78-924e18da6450" providerId="ADAL" clId="{A9418CA0-449F-547E-B9DF-D68C9646727E}" dt="2025-10-29T18:52:13.515" v="1100"/>
        <pc:sldMkLst>
          <pc:docMk/>
          <pc:sldMk cId="2323841906" sldId="2147481617"/>
        </pc:sldMkLst>
        <pc:picChg chg="add mod">
          <ac:chgData name="Geoff Robinson" userId="5949188e-fa55-48dd-8b78-924e18da6450" providerId="ADAL" clId="{A9418CA0-449F-547E-B9DF-D68C9646727E}" dt="2025-10-29T18:52:13.515" v="1100"/>
          <ac:picMkLst>
            <pc:docMk/>
            <pc:sldMk cId="2323841906" sldId="2147481617"/>
            <ac:picMk id="11" creationId="{4A6714EE-42F4-E641-05A6-13C8C4737962}"/>
          </ac:picMkLst>
        </pc:picChg>
      </pc:sldChg>
      <pc:sldChg chg="addSp modSp">
        <pc:chgData name="Geoff Robinson" userId="5949188e-fa55-48dd-8b78-924e18da6450" providerId="ADAL" clId="{A9418CA0-449F-547E-B9DF-D68C9646727E}" dt="2025-10-29T18:52:13.515" v="1100"/>
        <pc:sldMkLst>
          <pc:docMk/>
          <pc:sldMk cId="3671924851" sldId="2147481618"/>
        </pc:sldMkLst>
        <pc:picChg chg="add mod">
          <ac:chgData name="Geoff Robinson" userId="5949188e-fa55-48dd-8b78-924e18da6450" providerId="ADAL" clId="{A9418CA0-449F-547E-B9DF-D68C9646727E}" dt="2025-10-29T18:52:13.515" v="1100"/>
          <ac:picMkLst>
            <pc:docMk/>
            <pc:sldMk cId="3671924851" sldId="2147481618"/>
            <ac:picMk id="9" creationId="{9239F330-1AD0-009D-501F-EB7F6F8420AF}"/>
          </ac:picMkLst>
        </pc:picChg>
      </pc:sldChg>
      <pc:sldChg chg="addSp modSp modNotesTx">
        <pc:chgData name="Geoff Robinson" userId="5949188e-fa55-48dd-8b78-924e18da6450" providerId="ADAL" clId="{A9418CA0-449F-547E-B9DF-D68C9646727E}" dt="2025-10-29T18:52:13.515" v="1100"/>
        <pc:sldMkLst>
          <pc:docMk/>
          <pc:sldMk cId="3859953109" sldId="2147481619"/>
        </pc:sldMkLst>
        <pc:picChg chg="add mod">
          <ac:chgData name="Geoff Robinson" userId="5949188e-fa55-48dd-8b78-924e18da6450" providerId="ADAL" clId="{A9418CA0-449F-547E-B9DF-D68C9646727E}" dt="2025-10-29T18:52:13.515" v="1100"/>
          <ac:picMkLst>
            <pc:docMk/>
            <pc:sldMk cId="3859953109" sldId="2147481619"/>
            <ac:picMk id="9" creationId="{E7A81CFB-AE18-A992-A7EF-1C2D12372760}"/>
          </ac:picMkLst>
        </pc:picChg>
      </pc:sldChg>
      <pc:sldChg chg="addSp modSp">
        <pc:chgData name="Geoff Robinson" userId="5949188e-fa55-48dd-8b78-924e18da6450" providerId="ADAL" clId="{A9418CA0-449F-547E-B9DF-D68C9646727E}" dt="2025-10-29T18:52:13.515" v="1100"/>
        <pc:sldMkLst>
          <pc:docMk/>
          <pc:sldMk cId="3010827249" sldId="2147481620"/>
        </pc:sldMkLst>
        <pc:picChg chg="add mod">
          <ac:chgData name="Geoff Robinson" userId="5949188e-fa55-48dd-8b78-924e18da6450" providerId="ADAL" clId="{A9418CA0-449F-547E-B9DF-D68C9646727E}" dt="2025-10-29T18:52:13.515" v="1100"/>
          <ac:picMkLst>
            <pc:docMk/>
            <pc:sldMk cId="3010827249" sldId="2147481620"/>
            <ac:picMk id="9" creationId="{7CA6E487-9E43-AB48-3C17-13E4C5A1C603}"/>
          </ac:picMkLst>
        </pc:picChg>
      </pc:sldChg>
      <pc:sldChg chg="addSp modSp">
        <pc:chgData name="Geoff Robinson" userId="5949188e-fa55-48dd-8b78-924e18da6450" providerId="ADAL" clId="{A9418CA0-449F-547E-B9DF-D68C9646727E}" dt="2025-10-29T18:52:13.515" v="1100"/>
        <pc:sldMkLst>
          <pc:docMk/>
          <pc:sldMk cId="1863757233" sldId="2147481621"/>
        </pc:sldMkLst>
        <pc:picChg chg="add mod">
          <ac:chgData name="Geoff Robinson" userId="5949188e-fa55-48dd-8b78-924e18da6450" providerId="ADAL" clId="{A9418CA0-449F-547E-B9DF-D68C9646727E}" dt="2025-10-29T18:52:13.515" v="1100"/>
          <ac:picMkLst>
            <pc:docMk/>
            <pc:sldMk cId="1863757233" sldId="2147481621"/>
            <ac:picMk id="7" creationId="{94D59AFD-60AA-BC5A-15AF-6BA79C500181}"/>
          </ac:picMkLst>
        </pc:picChg>
      </pc:sldChg>
      <pc:sldChg chg="addSp modSp">
        <pc:chgData name="Geoff Robinson" userId="5949188e-fa55-48dd-8b78-924e18da6450" providerId="ADAL" clId="{A9418CA0-449F-547E-B9DF-D68C9646727E}" dt="2025-10-29T18:52:13.515" v="1100"/>
        <pc:sldMkLst>
          <pc:docMk/>
          <pc:sldMk cId="3467334263" sldId="2147481622"/>
        </pc:sldMkLst>
        <pc:picChg chg="add mod">
          <ac:chgData name="Geoff Robinson" userId="5949188e-fa55-48dd-8b78-924e18da6450" providerId="ADAL" clId="{A9418CA0-449F-547E-B9DF-D68C9646727E}" dt="2025-10-29T18:52:13.515" v="1100"/>
          <ac:picMkLst>
            <pc:docMk/>
            <pc:sldMk cId="3467334263" sldId="2147481622"/>
            <ac:picMk id="8" creationId="{2068D5DB-53FC-856C-036E-709A840CC1CA}"/>
          </ac:picMkLst>
        </pc:picChg>
      </pc:sldChg>
      <pc:sldChg chg="addSp modSp">
        <pc:chgData name="Geoff Robinson" userId="5949188e-fa55-48dd-8b78-924e18da6450" providerId="ADAL" clId="{A9418CA0-449F-547E-B9DF-D68C9646727E}" dt="2025-10-29T18:52:13.515" v="1100"/>
        <pc:sldMkLst>
          <pc:docMk/>
          <pc:sldMk cId="3628357047" sldId="2147481623"/>
        </pc:sldMkLst>
        <pc:spChg chg="mod">
          <ac:chgData name="Geoff Robinson" userId="5949188e-fa55-48dd-8b78-924e18da6450" providerId="ADAL" clId="{A9418CA0-449F-547E-B9DF-D68C9646727E}" dt="2025-10-29T15:38:03.911" v="619"/>
          <ac:spMkLst>
            <pc:docMk/>
            <pc:sldMk cId="3628357047" sldId="2147481623"/>
            <ac:spMk id="15" creationId="{B3415496-93B0-8582-CC0C-21234737DBF2}"/>
          </ac:spMkLst>
        </pc:spChg>
        <pc:picChg chg="add mod">
          <ac:chgData name="Geoff Robinson" userId="5949188e-fa55-48dd-8b78-924e18da6450" providerId="ADAL" clId="{A9418CA0-449F-547E-B9DF-D68C9646727E}" dt="2025-10-29T18:52:13.515" v="1100"/>
          <ac:picMkLst>
            <pc:docMk/>
            <pc:sldMk cId="3628357047" sldId="2147481623"/>
            <ac:picMk id="8" creationId="{CD870F60-3E1E-8ABD-CF02-F1472C82FBB7}"/>
          </ac:picMkLst>
        </pc:picChg>
      </pc:sldChg>
      <pc:sldChg chg="addSp modSp">
        <pc:chgData name="Geoff Robinson" userId="5949188e-fa55-48dd-8b78-924e18da6450" providerId="ADAL" clId="{A9418CA0-449F-547E-B9DF-D68C9646727E}" dt="2025-10-29T18:52:13.515" v="1100"/>
        <pc:sldMkLst>
          <pc:docMk/>
          <pc:sldMk cId="315829368" sldId="2147481625"/>
        </pc:sldMkLst>
        <pc:spChg chg="mod">
          <ac:chgData name="Geoff Robinson" userId="5949188e-fa55-48dd-8b78-924e18da6450" providerId="ADAL" clId="{A9418CA0-449F-547E-B9DF-D68C9646727E}" dt="2025-10-29T15:38:03.911" v="619"/>
          <ac:spMkLst>
            <pc:docMk/>
            <pc:sldMk cId="315829368" sldId="2147481625"/>
            <ac:spMk id="2" creationId="{E29592AF-57EE-B63C-CEA2-24853083E40C}"/>
          </ac:spMkLst>
        </pc:spChg>
        <pc:picChg chg="add mod">
          <ac:chgData name="Geoff Robinson" userId="5949188e-fa55-48dd-8b78-924e18da6450" providerId="ADAL" clId="{A9418CA0-449F-547E-B9DF-D68C9646727E}" dt="2025-10-29T18:52:13.515" v="1100"/>
          <ac:picMkLst>
            <pc:docMk/>
            <pc:sldMk cId="315829368" sldId="2147481625"/>
            <ac:picMk id="9" creationId="{1E338C2A-6ADF-529E-E20E-39FC0EE2AF05}"/>
          </ac:picMkLst>
        </pc:picChg>
      </pc:sldChg>
      <pc:sldChg chg="addSp modSp">
        <pc:chgData name="Geoff Robinson" userId="5949188e-fa55-48dd-8b78-924e18da6450" providerId="ADAL" clId="{A9418CA0-449F-547E-B9DF-D68C9646727E}" dt="2025-10-29T18:52:13.515" v="1100"/>
        <pc:sldMkLst>
          <pc:docMk/>
          <pc:sldMk cId="2796054597" sldId="2147481626"/>
        </pc:sldMkLst>
        <pc:spChg chg="mod">
          <ac:chgData name="Geoff Robinson" userId="5949188e-fa55-48dd-8b78-924e18da6450" providerId="ADAL" clId="{A9418CA0-449F-547E-B9DF-D68C9646727E}" dt="2025-10-29T15:38:03.911" v="619"/>
          <ac:spMkLst>
            <pc:docMk/>
            <pc:sldMk cId="2796054597" sldId="2147481626"/>
            <ac:spMk id="2" creationId="{7CA8DC16-CA24-C8CC-C564-68960B728BB2}"/>
          </ac:spMkLst>
        </pc:spChg>
        <pc:picChg chg="add mod">
          <ac:chgData name="Geoff Robinson" userId="5949188e-fa55-48dd-8b78-924e18da6450" providerId="ADAL" clId="{A9418CA0-449F-547E-B9DF-D68C9646727E}" dt="2025-10-29T18:52:13.515" v="1100"/>
          <ac:picMkLst>
            <pc:docMk/>
            <pc:sldMk cId="2796054597" sldId="2147481626"/>
            <ac:picMk id="9" creationId="{DCE594AB-4F73-783A-F08E-1B10117A6F4C}"/>
          </ac:picMkLst>
        </pc:picChg>
      </pc:sldChg>
      <pc:sldChg chg="addSp modSp">
        <pc:chgData name="Geoff Robinson" userId="5949188e-fa55-48dd-8b78-924e18da6450" providerId="ADAL" clId="{A9418CA0-449F-547E-B9DF-D68C9646727E}" dt="2025-10-29T18:52:13.515" v="1100"/>
        <pc:sldMkLst>
          <pc:docMk/>
          <pc:sldMk cId="554668044" sldId="2147481628"/>
        </pc:sldMkLst>
        <pc:spChg chg="mod">
          <ac:chgData name="Geoff Robinson" userId="5949188e-fa55-48dd-8b78-924e18da6450" providerId="ADAL" clId="{A9418CA0-449F-547E-B9DF-D68C9646727E}" dt="2025-10-29T15:38:03.911" v="619"/>
          <ac:spMkLst>
            <pc:docMk/>
            <pc:sldMk cId="554668044" sldId="2147481628"/>
            <ac:spMk id="2" creationId="{578C806A-5010-4056-51C9-A1571A0D6DDB}"/>
          </ac:spMkLst>
        </pc:spChg>
        <pc:picChg chg="add mod">
          <ac:chgData name="Geoff Robinson" userId="5949188e-fa55-48dd-8b78-924e18da6450" providerId="ADAL" clId="{A9418CA0-449F-547E-B9DF-D68C9646727E}" dt="2025-10-29T18:52:13.515" v="1100"/>
          <ac:picMkLst>
            <pc:docMk/>
            <pc:sldMk cId="554668044" sldId="2147481628"/>
            <ac:picMk id="11" creationId="{26EB0266-320B-0EAC-E082-37FCBF507930}"/>
          </ac:picMkLst>
        </pc:picChg>
      </pc:sldChg>
      <pc:sldChg chg="addSp modSp">
        <pc:chgData name="Geoff Robinson" userId="5949188e-fa55-48dd-8b78-924e18da6450" providerId="ADAL" clId="{A9418CA0-449F-547E-B9DF-D68C9646727E}" dt="2025-10-29T18:52:13.515" v="1100"/>
        <pc:sldMkLst>
          <pc:docMk/>
          <pc:sldMk cId="795511260" sldId="2147481629"/>
        </pc:sldMkLst>
        <pc:spChg chg="mod">
          <ac:chgData name="Geoff Robinson" userId="5949188e-fa55-48dd-8b78-924e18da6450" providerId="ADAL" clId="{A9418CA0-449F-547E-B9DF-D68C9646727E}" dt="2025-10-29T15:38:03.911" v="619"/>
          <ac:spMkLst>
            <pc:docMk/>
            <pc:sldMk cId="795511260" sldId="2147481629"/>
            <ac:spMk id="2" creationId="{C038C382-3908-275C-52B8-CC9D1442B7F3}"/>
          </ac:spMkLst>
        </pc:spChg>
        <pc:picChg chg="add mod">
          <ac:chgData name="Geoff Robinson" userId="5949188e-fa55-48dd-8b78-924e18da6450" providerId="ADAL" clId="{A9418CA0-449F-547E-B9DF-D68C9646727E}" dt="2025-10-29T18:52:13.515" v="1100"/>
          <ac:picMkLst>
            <pc:docMk/>
            <pc:sldMk cId="795511260" sldId="2147481629"/>
            <ac:picMk id="10" creationId="{A57D5C7C-F5B3-2BA7-EED7-E80E14FC6F14}"/>
          </ac:picMkLst>
        </pc:picChg>
      </pc:sldChg>
      <pc:sldChg chg="addSp modSp">
        <pc:chgData name="Geoff Robinson" userId="5949188e-fa55-48dd-8b78-924e18da6450" providerId="ADAL" clId="{A9418CA0-449F-547E-B9DF-D68C9646727E}" dt="2025-10-29T18:52:13.515" v="1100"/>
        <pc:sldMkLst>
          <pc:docMk/>
          <pc:sldMk cId="2389617774" sldId="2147481630"/>
        </pc:sldMkLst>
        <pc:spChg chg="mod">
          <ac:chgData name="Geoff Robinson" userId="5949188e-fa55-48dd-8b78-924e18da6450" providerId="ADAL" clId="{A9418CA0-449F-547E-B9DF-D68C9646727E}" dt="2025-10-29T15:38:03.911" v="619"/>
          <ac:spMkLst>
            <pc:docMk/>
            <pc:sldMk cId="2389617774" sldId="2147481630"/>
            <ac:spMk id="2" creationId="{0D6A25C1-D028-95BB-4211-9752050B2E61}"/>
          </ac:spMkLst>
        </pc:spChg>
        <pc:picChg chg="add mod">
          <ac:chgData name="Geoff Robinson" userId="5949188e-fa55-48dd-8b78-924e18da6450" providerId="ADAL" clId="{A9418CA0-449F-547E-B9DF-D68C9646727E}" dt="2025-10-29T18:52:13.515" v="1100"/>
          <ac:picMkLst>
            <pc:docMk/>
            <pc:sldMk cId="2389617774" sldId="2147481630"/>
            <ac:picMk id="9" creationId="{AA1E437A-A062-528C-AD75-CE9F7F33F348}"/>
          </ac:picMkLst>
        </pc:picChg>
      </pc:sldChg>
      <pc:sldChg chg="addSp modSp">
        <pc:chgData name="Geoff Robinson" userId="5949188e-fa55-48dd-8b78-924e18da6450" providerId="ADAL" clId="{A9418CA0-449F-547E-B9DF-D68C9646727E}" dt="2025-10-29T18:52:13.515" v="1100"/>
        <pc:sldMkLst>
          <pc:docMk/>
          <pc:sldMk cId="2163342064" sldId="2147481631"/>
        </pc:sldMkLst>
        <pc:spChg chg="mod">
          <ac:chgData name="Geoff Robinson" userId="5949188e-fa55-48dd-8b78-924e18da6450" providerId="ADAL" clId="{A9418CA0-449F-547E-B9DF-D68C9646727E}" dt="2025-10-29T15:38:03.911" v="619"/>
          <ac:spMkLst>
            <pc:docMk/>
            <pc:sldMk cId="2163342064" sldId="2147481631"/>
            <ac:spMk id="2" creationId="{D6B8D5A8-6815-D63A-3258-E4230B12850F}"/>
          </ac:spMkLst>
        </pc:spChg>
        <pc:picChg chg="add mod">
          <ac:chgData name="Geoff Robinson" userId="5949188e-fa55-48dd-8b78-924e18da6450" providerId="ADAL" clId="{A9418CA0-449F-547E-B9DF-D68C9646727E}" dt="2025-10-29T18:52:13.515" v="1100"/>
          <ac:picMkLst>
            <pc:docMk/>
            <pc:sldMk cId="2163342064" sldId="2147481631"/>
            <ac:picMk id="10" creationId="{B51F3532-13B3-EB19-5C87-9EEA672F3948}"/>
          </ac:picMkLst>
        </pc:picChg>
      </pc:sldChg>
      <pc:sldChg chg="addSp modSp">
        <pc:chgData name="Geoff Robinson" userId="5949188e-fa55-48dd-8b78-924e18da6450" providerId="ADAL" clId="{A9418CA0-449F-547E-B9DF-D68C9646727E}" dt="2025-10-29T18:52:13.515" v="1100"/>
        <pc:sldMkLst>
          <pc:docMk/>
          <pc:sldMk cId="2763784908" sldId="2147481632"/>
        </pc:sldMkLst>
        <pc:spChg chg="mod">
          <ac:chgData name="Geoff Robinson" userId="5949188e-fa55-48dd-8b78-924e18da6450" providerId="ADAL" clId="{A9418CA0-449F-547E-B9DF-D68C9646727E}" dt="2025-10-29T15:38:03.911" v="619"/>
          <ac:spMkLst>
            <pc:docMk/>
            <pc:sldMk cId="2763784908" sldId="2147481632"/>
            <ac:spMk id="2" creationId="{D16C6612-E07D-E321-DD9D-1204AF0CF119}"/>
          </ac:spMkLst>
        </pc:spChg>
        <pc:picChg chg="add mod">
          <ac:chgData name="Geoff Robinson" userId="5949188e-fa55-48dd-8b78-924e18da6450" providerId="ADAL" clId="{A9418CA0-449F-547E-B9DF-D68C9646727E}" dt="2025-10-29T18:52:13.515" v="1100"/>
          <ac:picMkLst>
            <pc:docMk/>
            <pc:sldMk cId="2763784908" sldId="2147481632"/>
            <ac:picMk id="8" creationId="{FD66FF0D-3038-FAB4-791E-FF7A3EA50722}"/>
          </ac:picMkLst>
        </pc:picChg>
      </pc:sldChg>
      <pc:sldChg chg="addSp modSp">
        <pc:chgData name="Geoff Robinson" userId="5949188e-fa55-48dd-8b78-924e18da6450" providerId="ADAL" clId="{A9418CA0-449F-547E-B9DF-D68C9646727E}" dt="2025-10-29T18:52:13.515" v="1100"/>
        <pc:sldMkLst>
          <pc:docMk/>
          <pc:sldMk cId="914309816" sldId="2147481633"/>
        </pc:sldMkLst>
        <pc:spChg chg="mod">
          <ac:chgData name="Geoff Robinson" userId="5949188e-fa55-48dd-8b78-924e18da6450" providerId="ADAL" clId="{A9418CA0-449F-547E-B9DF-D68C9646727E}" dt="2025-10-29T15:38:03.911" v="619"/>
          <ac:spMkLst>
            <pc:docMk/>
            <pc:sldMk cId="914309816" sldId="2147481633"/>
            <ac:spMk id="2" creationId="{004497B7-EFE2-817E-2F89-1D95A1679167}"/>
          </ac:spMkLst>
        </pc:spChg>
        <pc:picChg chg="add mod">
          <ac:chgData name="Geoff Robinson" userId="5949188e-fa55-48dd-8b78-924e18da6450" providerId="ADAL" clId="{A9418CA0-449F-547E-B9DF-D68C9646727E}" dt="2025-10-29T18:52:13.515" v="1100"/>
          <ac:picMkLst>
            <pc:docMk/>
            <pc:sldMk cId="914309816" sldId="2147481633"/>
            <ac:picMk id="10" creationId="{44A900B5-14F1-190A-AC95-EB06F9B2A5C4}"/>
          </ac:picMkLst>
        </pc:picChg>
      </pc:sldChg>
      <pc:sldChg chg="addSp modSp">
        <pc:chgData name="Geoff Robinson" userId="5949188e-fa55-48dd-8b78-924e18da6450" providerId="ADAL" clId="{A9418CA0-449F-547E-B9DF-D68C9646727E}" dt="2025-10-29T18:52:13.515" v="1100"/>
        <pc:sldMkLst>
          <pc:docMk/>
          <pc:sldMk cId="3676266229" sldId="2147481635"/>
        </pc:sldMkLst>
        <pc:spChg chg="mod">
          <ac:chgData name="Geoff Robinson" userId="5949188e-fa55-48dd-8b78-924e18da6450" providerId="ADAL" clId="{A9418CA0-449F-547E-B9DF-D68C9646727E}" dt="2025-10-29T15:38:03.911" v="619"/>
          <ac:spMkLst>
            <pc:docMk/>
            <pc:sldMk cId="3676266229" sldId="2147481635"/>
            <ac:spMk id="2" creationId="{47A1F3A5-E01B-0087-3EF4-6F7E66850D69}"/>
          </ac:spMkLst>
        </pc:spChg>
        <pc:picChg chg="add mod">
          <ac:chgData name="Geoff Robinson" userId="5949188e-fa55-48dd-8b78-924e18da6450" providerId="ADAL" clId="{A9418CA0-449F-547E-B9DF-D68C9646727E}" dt="2025-10-29T18:52:13.515" v="1100"/>
          <ac:picMkLst>
            <pc:docMk/>
            <pc:sldMk cId="3676266229" sldId="2147481635"/>
            <ac:picMk id="10" creationId="{43BBE6AF-A03D-DED6-744A-1EEF700BE530}"/>
          </ac:picMkLst>
        </pc:picChg>
      </pc:sldChg>
      <pc:sldChg chg="addSp modSp">
        <pc:chgData name="Geoff Robinson" userId="5949188e-fa55-48dd-8b78-924e18da6450" providerId="ADAL" clId="{A9418CA0-449F-547E-B9DF-D68C9646727E}" dt="2025-10-29T18:52:13.515" v="1100"/>
        <pc:sldMkLst>
          <pc:docMk/>
          <pc:sldMk cId="1891339987" sldId="2147481636"/>
        </pc:sldMkLst>
        <pc:spChg chg="mod">
          <ac:chgData name="Geoff Robinson" userId="5949188e-fa55-48dd-8b78-924e18da6450" providerId="ADAL" clId="{A9418CA0-449F-547E-B9DF-D68C9646727E}" dt="2025-10-29T15:38:03.911" v="619"/>
          <ac:spMkLst>
            <pc:docMk/>
            <pc:sldMk cId="1891339987" sldId="2147481636"/>
            <ac:spMk id="2" creationId="{96B0F29D-CF09-92B4-B574-1B56EBE4C7A6}"/>
          </ac:spMkLst>
        </pc:spChg>
        <pc:spChg chg="mod">
          <ac:chgData name="Geoff Robinson" userId="5949188e-fa55-48dd-8b78-924e18da6450" providerId="ADAL" clId="{A9418CA0-449F-547E-B9DF-D68C9646727E}" dt="2025-10-29T15:38:03.911" v="619"/>
          <ac:spMkLst>
            <pc:docMk/>
            <pc:sldMk cId="1891339987" sldId="2147481636"/>
            <ac:spMk id="6" creationId="{4F18B6C7-15C2-D001-B070-4C1036161713}"/>
          </ac:spMkLst>
        </pc:spChg>
        <pc:picChg chg="add mod">
          <ac:chgData name="Geoff Robinson" userId="5949188e-fa55-48dd-8b78-924e18da6450" providerId="ADAL" clId="{A9418CA0-449F-547E-B9DF-D68C9646727E}" dt="2025-10-29T18:52:13.515" v="1100"/>
          <ac:picMkLst>
            <pc:docMk/>
            <pc:sldMk cId="1891339987" sldId="2147481636"/>
            <ac:picMk id="10" creationId="{C68EDA56-E492-8C1E-9F58-56ACB0CF3CB6}"/>
          </ac:picMkLst>
        </pc:picChg>
      </pc:sldChg>
      <pc:sldChg chg="addSp modSp">
        <pc:chgData name="Geoff Robinson" userId="5949188e-fa55-48dd-8b78-924e18da6450" providerId="ADAL" clId="{A9418CA0-449F-547E-B9DF-D68C9646727E}" dt="2025-10-29T18:52:13.515" v="1100"/>
        <pc:sldMkLst>
          <pc:docMk/>
          <pc:sldMk cId="3065688054" sldId="2147481638"/>
        </pc:sldMkLst>
        <pc:spChg chg="mod">
          <ac:chgData name="Geoff Robinson" userId="5949188e-fa55-48dd-8b78-924e18da6450" providerId="ADAL" clId="{A9418CA0-449F-547E-B9DF-D68C9646727E}" dt="2025-10-29T15:38:03.911" v="619"/>
          <ac:spMkLst>
            <pc:docMk/>
            <pc:sldMk cId="3065688054" sldId="2147481638"/>
            <ac:spMk id="2" creationId="{7624AB51-499E-16BB-4E76-7A12B8A018E9}"/>
          </ac:spMkLst>
        </pc:spChg>
        <pc:spChg chg="mod">
          <ac:chgData name="Geoff Robinson" userId="5949188e-fa55-48dd-8b78-924e18da6450" providerId="ADAL" clId="{A9418CA0-449F-547E-B9DF-D68C9646727E}" dt="2025-10-29T15:38:03.911" v="619"/>
          <ac:spMkLst>
            <pc:docMk/>
            <pc:sldMk cId="3065688054" sldId="2147481638"/>
            <ac:spMk id="6" creationId="{083E23A4-3552-24F4-FA36-3381CC94E16D}"/>
          </ac:spMkLst>
        </pc:spChg>
        <pc:picChg chg="add mod">
          <ac:chgData name="Geoff Robinson" userId="5949188e-fa55-48dd-8b78-924e18da6450" providerId="ADAL" clId="{A9418CA0-449F-547E-B9DF-D68C9646727E}" dt="2025-10-29T18:52:13.515" v="1100"/>
          <ac:picMkLst>
            <pc:docMk/>
            <pc:sldMk cId="3065688054" sldId="2147481638"/>
            <ac:picMk id="9" creationId="{EA7900EA-B70C-ED0A-2694-F1EA2A8297B6}"/>
          </ac:picMkLst>
        </pc:picChg>
      </pc:sldChg>
      <pc:sldChg chg="addSp modSp">
        <pc:chgData name="Geoff Robinson" userId="5949188e-fa55-48dd-8b78-924e18da6450" providerId="ADAL" clId="{A9418CA0-449F-547E-B9DF-D68C9646727E}" dt="2025-10-29T18:52:13.515" v="1100"/>
        <pc:sldMkLst>
          <pc:docMk/>
          <pc:sldMk cId="1289811968" sldId="2147481639"/>
        </pc:sldMkLst>
        <pc:spChg chg="mod">
          <ac:chgData name="Geoff Robinson" userId="5949188e-fa55-48dd-8b78-924e18da6450" providerId="ADAL" clId="{A9418CA0-449F-547E-B9DF-D68C9646727E}" dt="2025-10-29T15:38:03.911" v="619"/>
          <ac:spMkLst>
            <pc:docMk/>
            <pc:sldMk cId="1289811968" sldId="2147481639"/>
            <ac:spMk id="2" creationId="{46961D87-E3CB-D7F3-4C3C-11BAB6112ED1}"/>
          </ac:spMkLst>
        </pc:spChg>
        <pc:spChg chg="mod">
          <ac:chgData name="Geoff Robinson" userId="5949188e-fa55-48dd-8b78-924e18da6450" providerId="ADAL" clId="{A9418CA0-449F-547E-B9DF-D68C9646727E}" dt="2025-10-29T15:38:03.911" v="619"/>
          <ac:spMkLst>
            <pc:docMk/>
            <pc:sldMk cId="1289811968" sldId="2147481639"/>
            <ac:spMk id="6" creationId="{F173D47B-FC45-4662-56F0-75EC555769C8}"/>
          </ac:spMkLst>
        </pc:spChg>
        <pc:picChg chg="add mod">
          <ac:chgData name="Geoff Robinson" userId="5949188e-fa55-48dd-8b78-924e18da6450" providerId="ADAL" clId="{A9418CA0-449F-547E-B9DF-D68C9646727E}" dt="2025-10-29T18:52:13.515" v="1100"/>
          <ac:picMkLst>
            <pc:docMk/>
            <pc:sldMk cId="1289811968" sldId="2147481639"/>
            <ac:picMk id="8" creationId="{CE808994-4191-6987-D218-0377E569719F}"/>
          </ac:picMkLst>
        </pc:picChg>
      </pc:sldChg>
      <pc:sldChg chg="addSp modSp">
        <pc:chgData name="Geoff Robinson" userId="5949188e-fa55-48dd-8b78-924e18da6450" providerId="ADAL" clId="{A9418CA0-449F-547E-B9DF-D68C9646727E}" dt="2025-10-29T18:52:13.515" v="1100"/>
        <pc:sldMkLst>
          <pc:docMk/>
          <pc:sldMk cId="3815808177" sldId="2147481641"/>
        </pc:sldMkLst>
        <pc:spChg chg="mod">
          <ac:chgData name="Geoff Robinson" userId="5949188e-fa55-48dd-8b78-924e18da6450" providerId="ADAL" clId="{A9418CA0-449F-547E-B9DF-D68C9646727E}" dt="2025-10-29T15:38:03.911" v="619"/>
          <ac:spMkLst>
            <pc:docMk/>
            <pc:sldMk cId="3815808177" sldId="2147481641"/>
            <ac:spMk id="3" creationId="{DF0888EA-CAF9-A254-DEE2-DFA92DFBBF81}"/>
          </ac:spMkLst>
        </pc:spChg>
        <pc:picChg chg="add mod">
          <ac:chgData name="Geoff Robinson" userId="5949188e-fa55-48dd-8b78-924e18da6450" providerId="ADAL" clId="{A9418CA0-449F-547E-B9DF-D68C9646727E}" dt="2025-10-29T18:52:13.515" v="1100"/>
          <ac:picMkLst>
            <pc:docMk/>
            <pc:sldMk cId="3815808177" sldId="2147481641"/>
            <ac:picMk id="8" creationId="{27B7EE1A-F29C-AD14-9905-DD2FA86DC26B}"/>
          </ac:picMkLst>
        </pc:picChg>
      </pc:sldChg>
      <pc:sldChg chg="addSp modSp">
        <pc:chgData name="Geoff Robinson" userId="5949188e-fa55-48dd-8b78-924e18da6450" providerId="ADAL" clId="{A9418CA0-449F-547E-B9DF-D68C9646727E}" dt="2025-10-29T18:52:13.515" v="1100"/>
        <pc:sldMkLst>
          <pc:docMk/>
          <pc:sldMk cId="3706063585" sldId="2147481642"/>
        </pc:sldMkLst>
        <pc:spChg chg="mod">
          <ac:chgData name="Geoff Robinson" userId="5949188e-fa55-48dd-8b78-924e18da6450" providerId="ADAL" clId="{A9418CA0-449F-547E-B9DF-D68C9646727E}" dt="2025-10-29T15:38:03.911" v="619"/>
          <ac:spMkLst>
            <pc:docMk/>
            <pc:sldMk cId="3706063585" sldId="2147481642"/>
            <ac:spMk id="3" creationId="{7021DF47-9687-CC46-F3C3-EF60F08ED812}"/>
          </ac:spMkLst>
        </pc:spChg>
        <pc:picChg chg="add mod">
          <ac:chgData name="Geoff Robinson" userId="5949188e-fa55-48dd-8b78-924e18da6450" providerId="ADAL" clId="{A9418CA0-449F-547E-B9DF-D68C9646727E}" dt="2025-10-29T18:52:13.515" v="1100"/>
          <ac:picMkLst>
            <pc:docMk/>
            <pc:sldMk cId="3706063585" sldId="2147481642"/>
            <ac:picMk id="8" creationId="{4DC57C80-56A9-9AB1-BEBF-50B314BE4C30}"/>
          </ac:picMkLst>
        </pc:picChg>
      </pc:sldChg>
      <pc:sldChg chg="addSp modSp">
        <pc:chgData name="Geoff Robinson" userId="5949188e-fa55-48dd-8b78-924e18da6450" providerId="ADAL" clId="{A9418CA0-449F-547E-B9DF-D68C9646727E}" dt="2025-10-29T18:52:13.515" v="1100"/>
        <pc:sldMkLst>
          <pc:docMk/>
          <pc:sldMk cId="3189531478" sldId="2147481649"/>
        </pc:sldMkLst>
        <pc:spChg chg="mod">
          <ac:chgData name="Geoff Robinson" userId="5949188e-fa55-48dd-8b78-924e18da6450" providerId="ADAL" clId="{A9418CA0-449F-547E-B9DF-D68C9646727E}" dt="2025-10-29T15:38:03.911" v="619"/>
          <ac:spMkLst>
            <pc:docMk/>
            <pc:sldMk cId="3189531478" sldId="2147481649"/>
            <ac:spMk id="3" creationId="{4991B072-DA04-38DE-C94D-CAD9AF89322B}"/>
          </ac:spMkLst>
        </pc:spChg>
        <pc:picChg chg="add mod">
          <ac:chgData name="Geoff Robinson" userId="5949188e-fa55-48dd-8b78-924e18da6450" providerId="ADAL" clId="{A9418CA0-449F-547E-B9DF-D68C9646727E}" dt="2025-10-29T18:52:13.515" v="1100"/>
          <ac:picMkLst>
            <pc:docMk/>
            <pc:sldMk cId="3189531478" sldId="2147481649"/>
            <ac:picMk id="9" creationId="{F62822BC-FE03-F206-9626-B7D5ED3DD9F5}"/>
          </ac:picMkLst>
        </pc:picChg>
      </pc:sldChg>
      <pc:sldChg chg="addSp modSp mod">
        <pc:chgData name="Geoff Robinson" userId="5949188e-fa55-48dd-8b78-924e18da6450" providerId="ADAL" clId="{A9418CA0-449F-547E-B9DF-D68C9646727E}" dt="2025-10-29T18:52:13.515" v="1100"/>
        <pc:sldMkLst>
          <pc:docMk/>
          <pc:sldMk cId="1514239633" sldId="2147481651"/>
        </pc:sldMkLst>
        <pc:picChg chg="add mod">
          <ac:chgData name="Geoff Robinson" userId="5949188e-fa55-48dd-8b78-924e18da6450" providerId="ADAL" clId="{A9418CA0-449F-547E-B9DF-D68C9646727E}" dt="2025-10-29T18:52:13.515" v="1100"/>
          <ac:picMkLst>
            <pc:docMk/>
            <pc:sldMk cId="1514239633" sldId="2147481651"/>
            <ac:picMk id="9" creationId="{516F1A18-2D02-A259-BD02-0D1D1511C1BF}"/>
          </ac:picMkLst>
        </pc:picChg>
        <pc:picChg chg="mod">
          <ac:chgData name="Geoff Robinson" userId="5949188e-fa55-48dd-8b78-924e18da6450" providerId="ADAL" clId="{A9418CA0-449F-547E-B9DF-D68C9646727E}" dt="2025-10-29T15:19:10.617" v="389" actId="1076"/>
          <ac:picMkLst>
            <pc:docMk/>
            <pc:sldMk cId="1514239633" sldId="2147481651"/>
            <ac:picMk id="13" creationId="{F2326E74-257D-6EA0-9383-3C6777F96AE2}"/>
          </ac:picMkLst>
        </pc:picChg>
      </pc:sldChg>
      <pc:sldChg chg="addSp modSp">
        <pc:chgData name="Geoff Robinson" userId="5949188e-fa55-48dd-8b78-924e18da6450" providerId="ADAL" clId="{A9418CA0-449F-547E-B9DF-D68C9646727E}" dt="2025-10-29T18:52:13.515" v="1100"/>
        <pc:sldMkLst>
          <pc:docMk/>
          <pc:sldMk cId="3702268012" sldId="2147481657"/>
        </pc:sldMkLst>
        <pc:spChg chg="mod">
          <ac:chgData name="Geoff Robinson" userId="5949188e-fa55-48dd-8b78-924e18da6450" providerId="ADAL" clId="{A9418CA0-449F-547E-B9DF-D68C9646727E}" dt="2025-10-29T15:38:03.911" v="619"/>
          <ac:spMkLst>
            <pc:docMk/>
            <pc:sldMk cId="3702268012" sldId="2147481657"/>
            <ac:spMk id="6" creationId="{79711825-A549-6935-B4B4-6B7921FC5CB2}"/>
          </ac:spMkLst>
        </pc:spChg>
        <pc:picChg chg="add mod">
          <ac:chgData name="Geoff Robinson" userId="5949188e-fa55-48dd-8b78-924e18da6450" providerId="ADAL" clId="{A9418CA0-449F-547E-B9DF-D68C9646727E}" dt="2025-10-29T18:52:13.515" v="1100"/>
          <ac:picMkLst>
            <pc:docMk/>
            <pc:sldMk cId="3702268012" sldId="2147481657"/>
            <ac:picMk id="11" creationId="{07A99135-3609-2AD5-9F7D-59FFF7FE9039}"/>
          </ac:picMkLst>
        </pc:picChg>
      </pc:sldChg>
      <pc:sldChg chg="addSp modSp">
        <pc:chgData name="Geoff Robinson" userId="5949188e-fa55-48dd-8b78-924e18da6450" providerId="ADAL" clId="{A9418CA0-449F-547E-B9DF-D68C9646727E}" dt="2025-10-29T18:52:13.515" v="1100"/>
        <pc:sldMkLst>
          <pc:docMk/>
          <pc:sldMk cId="1456584276" sldId="2147481658"/>
        </pc:sldMkLst>
        <pc:picChg chg="add mod">
          <ac:chgData name="Geoff Robinson" userId="5949188e-fa55-48dd-8b78-924e18da6450" providerId="ADAL" clId="{A9418CA0-449F-547E-B9DF-D68C9646727E}" dt="2025-10-29T18:52:13.515" v="1100"/>
          <ac:picMkLst>
            <pc:docMk/>
            <pc:sldMk cId="1456584276" sldId="2147481658"/>
            <ac:picMk id="8" creationId="{51D086FB-A4C2-A931-8ED4-BC2AFB2AE026}"/>
          </ac:picMkLst>
        </pc:picChg>
      </pc:sldChg>
      <pc:sldChg chg="addSp modSp">
        <pc:chgData name="Geoff Robinson" userId="5949188e-fa55-48dd-8b78-924e18da6450" providerId="ADAL" clId="{A9418CA0-449F-547E-B9DF-D68C9646727E}" dt="2025-10-29T18:52:13.515" v="1100"/>
        <pc:sldMkLst>
          <pc:docMk/>
          <pc:sldMk cId="3989633807" sldId="2147481659"/>
        </pc:sldMkLst>
        <pc:spChg chg="mod">
          <ac:chgData name="Geoff Robinson" userId="5949188e-fa55-48dd-8b78-924e18da6450" providerId="ADAL" clId="{A9418CA0-449F-547E-B9DF-D68C9646727E}" dt="2025-10-29T15:38:03.911" v="619"/>
          <ac:spMkLst>
            <pc:docMk/>
            <pc:sldMk cId="3989633807" sldId="2147481659"/>
            <ac:spMk id="6" creationId="{20771C2B-F0DF-005B-5350-E26E68005E8A}"/>
          </ac:spMkLst>
        </pc:spChg>
        <pc:picChg chg="add mod">
          <ac:chgData name="Geoff Robinson" userId="5949188e-fa55-48dd-8b78-924e18da6450" providerId="ADAL" clId="{A9418CA0-449F-547E-B9DF-D68C9646727E}" dt="2025-10-29T18:52:13.515" v="1100"/>
          <ac:picMkLst>
            <pc:docMk/>
            <pc:sldMk cId="3989633807" sldId="2147481659"/>
            <ac:picMk id="9" creationId="{E6545BCC-111D-4314-7E54-B4ED3BFDDFF3}"/>
          </ac:picMkLst>
        </pc:picChg>
      </pc:sldChg>
      <pc:sldChg chg="addSp modSp">
        <pc:chgData name="Geoff Robinson" userId="5949188e-fa55-48dd-8b78-924e18da6450" providerId="ADAL" clId="{A9418CA0-449F-547E-B9DF-D68C9646727E}" dt="2025-10-29T18:52:13.515" v="1100"/>
        <pc:sldMkLst>
          <pc:docMk/>
          <pc:sldMk cId="3207133921" sldId="2147481660"/>
        </pc:sldMkLst>
        <pc:spChg chg="mod">
          <ac:chgData name="Geoff Robinson" userId="5949188e-fa55-48dd-8b78-924e18da6450" providerId="ADAL" clId="{A9418CA0-449F-547E-B9DF-D68C9646727E}" dt="2025-10-29T15:38:03.911" v="619"/>
          <ac:spMkLst>
            <pc:docMk/>
            <pc:sldMk cId="3207133921" sldId="2147481660"/>
            <ac:spMk id="6" creationId="{2968AFA8-17EF-6DF5-76B4-16C0A0E0B2C9}"/>
          </ac:spMkLst>
        </pc:spChg>
        <pc:picChg chg="add mod">
          <ac:chgData name="Geoff Robinson" userId="5949188e-fa55-48dd-8b78-924e18da6450" providerId="ADAL" clId="{A9418CA0-449F-547E-B9DF-D68C9646727E}" dt="2025-10-29T18:52:13.515" v="1100"/>
          <ac:picMkLst>
            <pc:docMk/>
            <pc:sldMk cId="3207133921" sldId="2147481660"/>
            <ac:picMk id="9" creationId="{2C7A16A9-E161-5888-E3A3-D5ECA663AB71}"/>
          </ac:picMkLst>
        </pc:picChg>
      </pc:sldChg>
      <pc:sldChg chg="addSp modSp">
        <pc:chgData name="Geoff Robinson" userId="5949188e-fa55-48dd-8b78-924e18da6450" providerId="ADAL" clId="{A9418CA0-449F-547E-B9DF-D68C9646727E}" dt="2025-10-29T18:52:13.515" v="1100"/>
        <pc:sldMkLst>
          <pc:docMk/>
          <pc:sldMk cId="1365944552" sldId="2147481661"/>
        </pc:sldMkLst>
        <pc:spChg chg="mod">
          <ac:chgData name="Geoff Robinson" userId="5949188e-fa55-48dd-8b78-924e18da6450" providerId="ADAL" clId="{A9418CA0-449F-547E-B9DF-D68C9646727E}" dt="2025-10-29T15:38:03.911" v="619"/>
          <ac:spMkLst>
            <pc:docMk/>
            <pc:sldMk cId="1365944552" sldId="2147481661"/>
            <ac:spMk id="3" creationId="{7DF507D4-E534-FA51-D400-2007BE05B196}"/>
          </ac:spMkLst>
        </pc:spChg>
        <pc:spChg chg="mod">
          <ac:chgData name="Geoff Robinson" userId="5949188e-fa55-48dd-8b78-924e18da6450" providerId="ADAL" clId="{A9418CA0-449F-547E-B9DF-D68C9646727E}" dt="2025-10-29T15:38:03.911" v="619"/>
          <ac:spMkLst>
            <pc:docMk/>
            <pc:sldMk cId="1365944552" sldId="2147481661"/>
            <ac:spMk id="6" creationId="{C3322649-F360-A117-9C1D-03FCC240013C}"/>
          </ac:spMkLst>
        </pc:spChg>
        <pc:picChg chg="add mod">
          <ac:chgData name="Geoff Robinson" userId="5949188e-fa55-48dd-8b78-924e18da6450" providerId="ADAL" clId="{A9418CA0-449F-547E-B9DF-D68C9646727E}" dt="2025-10-29T18:52:13.515" v="1100"/>
          <ac:picMkLst>
            <pc:docMk/>
            <pc:sldMk cId="1365944552" sldId="2147481661"/>
            <ac:picMk id="9" creationId="{CAF18045-F466-3F53-F7C6-8216036EBE33}"/>
          </ac:picMkLst>
        </pc:picChg>
      </pc:sldChg>
      <pc:sldChg chg="addSp modSp">
        <pc:chgData name="Geoff Robinson" userId="5949188e-fa55-48dd-8b78-924e18da6450" providerId="ADAL" clId="{A9418CA0-449F-547E-B9DF-D68C9646727E}" dt="2025-10-29T18:52:13.515" v="1100"/>
        <pc:sldMkLst>
          <pc:docMk/>
          <pc:sldMk cId="2807289503" sldId="2147481662"/>
        </pc:sldMkLst>
        <pc:spChg chg="mod">
          <ac:chgData name="Geoff Robinson" userId="5949188e-fa55-48dd-8b78-924e18da6450" providerId="ADAL" clId="{A9418CA0-449F-547E-B9DF-D68C9646727E}" dt="2025-10-29T15:38:03.911" v="619"/>
          <ac:spMkLst>
            <pc:docMk/>
            <pc:sldMk cId="2807289503" sldId="2147481662"/>
            <ac:spMk id="6" creationId="{9D21EE54-3240-CF6C-65A5-9F3F60213B2D}"/>
          </ac:spMkLst>
        </pc:spChg>
        <pc:picChg chg="add mod">
          <ac:chgData name="Geoff Robinson" userId="5949188e-fa55-48dd-8b78-924e18da6450" providerId="ADAL" clId="{A9418CA0-449F-547E-B9DF-D68C9646727E}" dt="2025-10-29T18:52:13.515" v="1100"/>
          <ac:picMkLst>
            <pc:docMk/>
            <pc:sldMk cId="2807289503" sldId="2147481662"/>
            <ac:picMk id="11" creationId="{2CA36627-364D-0B1E-6940-DE45FB6F6C5D}"/>
          </ac:picMkLst>
        </pc:picChg>
      </pc:sldChg>
      <pc:sldChg chg="addSp modSp">
        <pc:chgData name="Geoff Robinson" userId="5949188e-fa55-48dd-8b78-924e18da6450" providerId="ADAL" clId="{A9418CA0-449F-547E-B9DF-D68C9646727E}" dt="2025-10-29T18:52:13.515" v="1100"/>
        <pc:sldMkLst>
          <pc:docMk/>
          <pc:sldMk cId="2848007253" sldId="2147481663"/>
        </pc:sldMkLst>
        <pc:spChg chg="mod">
          <ac:chgData name="Geoff Robinson" userId="5949188e-fa55-48dd-8b78-924e18da6450" providerId="ADAL" clId="{A9418CA0-449F-547E-B9DF-D68C9646727E}" dt="2025-10-29T15:38:03.911" v="619"/>
          <ac:spMkLst>
            <pc:docMk/>
            <pc:sldMk cId="2848007253" sldId="2147481663"/>
            <ac:spMk id="6" creationId="{460F6503-1AB3-C67D-0E55-0499CB793106}"/>
          </ac:spMkLst>
        </pc:spChg>
        <pc:picChg chg="add mod">
          <ac:chgData name="Geoff Robinson" userId="5949188e-fa55-48dd-8b78-924e18da6450" providerId="ADAL" clId="{A9418CA0-449F-547E-B9DF-D68C9646727E}" dt="2025-10-29T18:52:13.515" v="1100"/>
          <ac:picMkLst>
            <pc:docMk/>
            <pc:sldMk cId="2848007253" sldId="2147481663"/>
            <ac:picMk id="9" creationId="{3F6E78DD-6F45-ACFE-6AD4-FC897020B4C8}"/>
          </ac:picMkLst>
        </pc:picChg>
      </pc:sldChg>
      <pc:sldChg chg="addSp modSp">
        <pc:chgData name="Geoff Robinson" userId="5949188e-fa55-48dd-8b78-924e18da6450" providerId="ADAL" clId="{A9418CA0-449F-547E-B9DF-D68C9646727E}" dt="2025-10-29T18:52:13.515" v="1100"/>
        <pc:sldMkLst>
          <pc:docMk/>
          <pc:sldMk cId="937531541" sldId="2147481664"/>
        </pc:sldMkLst>
        <pc:spChg chg="mod">
          <ac:chgData name="Geoff Robinson" userId="5949188e-fa55-48dd-8b78-924e18da6450" providerId="ADAL" clId="{A9418CA0-449F-547E-B9DF-D68C9646727E}" dt="2025-10-29T15:38:03.911" v="619"/>
          <ac:spMkLst>
            <pc:docMk/>
            <pc:sldMk cId="937531541" sldId="2147481664"/>
            <ac:spMk id="3" creationId="{F55DAF9B-AE84-C55C-3D76-A228CAB73517}"/>
          </ac:spMkLst>
        </pc:spChg>
        <pc:spChg chg="mod">
          <ac:chgData name="Geoff Robinson" userId="5949188e-fa55-48dd-8b78-924e18da6450" providerId="ADAL" clId="{A9418CA0-449F-547E-B9DF-D68C9646727E}" dt="2025-10-29T15:38:03.911" v="619"/>
          <ac:spMkLst>
            <pc:docMk/>
            <pc:sldMk cId="937531541" sldId="2147481664"/>
            <ac:spMk id="6" creationId="{45D1B2B1-6DBC-9B0B-428D-B2D6B70F9A56}"/>
          </ac:spMkLst>
        </pc:spChg>
        <pc:picChg chg="add mod">
          <ac:chgData name="Geoff Robinson" userId="5949188e-fa55-48dd-8b78-924e18da6450" providerId="ADAL" clId="{A9418CA0-449F-547E-B9DF-D68C9646727E}" dt="2025-10-29T18:52:13.515" v="1100"/>
          <ac:picMkLst>
            <pc:docMk/>
            <pc:sldMk cId="937531541" sldId="2147481664"/>
            <ac:picMk id="11" creationId="{83B6A1AC-B33D-BB8A-8BFF-8BA4A2FF9F0B}"/>
          </ac:picMkLst>
        </pc:picChg>
      </pc:sldChg>
      <pc:sldChg chg="addSp modSp">
        <pc:chgData name="Geoff Robinson" userId="5949188e-fa55-48dd-8b78-924e18da6450" providerId="ADAL" clId="{A9418CA0-449F-547E-B9DF-D68C9646727E}" dt="2025-10-29T18:52:13.515" v="1100"/>
        <pc:sldMkLst>
          <pc:docMk/>
          <pc:sldMk cId="2604911800" sldId="2147481665"/>
        </pc:sldMkLst>
        <pc:spChg chg="mod">
          <ac:chgData name="Geoff Robinson" userId="5949188e-fa55-48dd-8b78-924e18da6450" providerId="ADAL" clId="{A9418CA0-449F-547E-B9DF-D68C9646727E}" dt="2025-10-29T15:38:03.911" v="619"/>
          <ac:spMkLst>
            <pc:docMk/>
            <pc:sldMk cId="2604911800" sldId="2147481665"/>
            <ac:spMk id="6" creationId="{9E66EB3F-BCDF-6097-06BE-B0F4A4D6E407}"/>
          </ac:spMkLst>
        </pc:spChg>
        <pc:picChg chg="add mod">
          <ac:chgData name="Geoff Robinson" userId="5949188e-fa55-48dd-8b78-924e18da6450" providerId="ADAL" clId="{A9418CA0-449F-547E-B9DF-D68C9646727E}" dt="2025-10-29T18:52:13.515" v="1100"/>
          <ac:picMkLst>
            <pc:docMk/>
            <pc:sldMk cId="2604911800" sldId="2147481665"/>
            <ac:picMk id="9" creationId="{DABF3FC6-43F0-3925-FD0F-61A9A04F5390}"/>
          </ac:picMkLst>
        </pc:picChg>
      </pc:sldChg>
      <pc:sldChg chg="addSp modSp modNotesTx">
        <pc:chgData name="Geoff Robinson" userId="5949188e-fa55-48dd-8b78-924e18da6450" providerId="ADAL" clId="{A9418CA0-449F-547E-B9DF-D68C9646727E}" dt="2025-10-29T18:52:13.515" v="1100"/>
        <pc:sldMkLst>
          <pc:docMk/>
          <pc:sldMk cId="3055629636" sldId="2147481666"/>
        </pc:sldMkLst>
        <pc:spChg chg="mod">
          <ac:chgData name="Geoff Robinson" userId="5949188e-fa55-48dd-8b78-924e18da6450" providerId="ADAL" clId="{A9418CA0-449F-547E-B9DF-D68C9646727E}" dt="2025-10-29T15:53:49.630" v="843"/>
          <ac:spMkLst>
            <pc:docMk/>
            <pc:sldMk cId="3055629636" sldId="2147481666"/>
            <ac:spMk id="3" creationId="{0260C3DB-AC99-9AB8-C612-79CA2F5FE482}"/>
          </ac:spMkLst>
        </pc:spChg>
        <pc:picChg chg="add mod">
          <ac:chgData name="Geoff Robinson" userId="5949188e-fa55-48dd-8b78-924e18da6450" providerId="ADAL" clId="{A9418CA0-449F-547E-B9DF-D68C9646727E}" dt="2025-10-29T18:52:13.515" v="1100"/>
          <ac:picMkLst>
            <pc:docMk/>
            <pc:sldMk cId="3055629636" sldId="2147481666"/>
            <ac:picMk id="8" creationId="{106721BD-2D32-6F81-FCCB-6B1D00385942}"/>
          </ac:picMkLst>
        </pc:picChg>
      </pc:sldChg>
      <pc:sldChg chg="addSp modSp">
        <pc:chgData name="Geoff Robinson" userId="5949188e-fa55-48dd-8b78-924e18da6450" providerId="ADAL" clId="{A9418CA0-449F-547E-B9DF-D68C9646727E}" dt="2025-10-29T18:52:13.515" v="1100"/>
        <pc:sldMkLst>
          <pc:docMk/>
          <pc:sldMk cId="3709285713" sldId="2147481667"/>
        </pc:sldMkLst>
        <pc:spChg chg="mod">
          <ac:chgData name="Geoff Robinson" userId="5949188e-fa55-48dd-8b78-924e18da6450" providerId="ADAL" clId="{A9418CA0-449F-547E-B9DF-D68C9646727E}" dt="2025-10-29T15:38:03.911" v="619"/>
          <ac:spMkLst>
            <pc:docMk/>
            <pc:sldMk cId="3709285713" sldId="2147481667"/>
            <ac:spMk id="6" creationId="{C9540156-0A55-C9C1-F07B-A22F58C773D8}"/>
          </ac:spMkLst>
        </pc:spChg>
        <pc:picChg chg="add mod">
          <ac:chgData name="Geoff Robinson" userId="5949188e-fa55-48dd-8b78-924e18da6450" providerId="ADAL" clId="{A9418CA0-449F-547E-B9DF-D68C9646727E}" dt="2025-10-29T18:52:13.515" v="1100"/>
          <ac:picMkLst>
            <pc:docMk/>
            <pc:sldMk cId="3709285713" sldId="2147481667"/>
            <ac:picMk id="12" creationId="{759FF5F8-290C-744A-6CE6-4CC502C69C83}"/>
          </ac:picMkLst>
        </pc:picChg>
      </pc:sldChg>
      <pc:sldChg chg="addSp modSp">
        <pc:chgData name="Geoff Robinson" userId="5949188e-fa55-48dd-8b78-924e18da6450" providerId="ADAL" clId="{A9418CA0-449F-547E-B9DF-D68C9646727E}" dt="2025-10-29T18:52:13.515" v="1100"/>
        <pc:sldMkLst>
          <pc:docMk/>
          <pc:sldMk cId="1619924970" sldId="2147481669"/>
        </pc:sldMkLst>
        <pc:spChg chg="mod">
          <ac:chgData name="Geoff Robinson" userId="5949188e-fa55-48dd-8b78-924e18da6450" providerId="ADAL" clId="{A9418CA0-449F-547E-B9DF-D68C9646727E}" dt="2025-10-29T15:38:03.911" v="619"/>
          <ac:spMkLst>
            <pc:docMk/>
            <pc:sldMk cId="1619924970" sldId="2147481669"/>
            <ac:spMk id="6" creationId="{B1243BC9-B35D-DE66-4267-2B07D2B4216E}"/>
          </ac:spMkLst>
        </pc:spChg>
        <pc:picChg chg="add mod">
          <ac:chgData name="Geoff Robinson" userId="5949188e-fa55-48dd-8b78-924e18da6450" providerId="ADAL" clId="{A9418CA0-449F-547E-B9DF-D68C9646727E}" dt="2025-10-29T18:52:13.515" v="1100"/>
          <ac:picMkLst>
            <pc:docMk/>
            <pc:sldMk cId="1619924970" sldId="2147481669"/>
            <ac:picMk id="11" creationId="{36CDE6DB-167F-5953-B6B2-86AFD01A37BA}"/>
          </ac:picMkLst>
        </pc:picChg>
      </pc:sldChg>
      <pc:sldChg chg="addSp modSp">
        <pc:chgData name="Geoff Robinson" userId="5949188e-fa55-48dd-8b78-924e18da6450" providerId="ADAL" clId="{A9418CA0-449F-547E-B9DF-D68C9646727E}" dt="2025-10-29T18:52:13.515" v="1100"/>
        <pc:sldMkLst>
          <pc:docMk/>
          <pc:sldMk cId="30422034" sldId="2147481671"/>
        </pc:sldMkLst>
        <pc:picChg chg="add mod">
          <ac:chgData name="Geoff Robinson" userId="5949188e-fa55-48dd-8b78-924e18da6450" providerId="ADAL" clId="{A9418CA0-449F-547E-B9DF-D68C9646727E}" dt="2025-10-29T18:52:13.515" v="1100"/>
          <ac:picMkLst>
            <pc:docMk/>
            <pc:sldMk cId="30422034" sldId="2147481671"/>
            <ac:picMk id="11" creationId="{9ADC8395-2260-5D15-A24D-868FA8637A0E}"/>
          </ac:picMkLst>
        </pc:picChg>
      </pc:sldChg>
      <pc:sldChg chg="addSp modSp">
        <pc:chgData name="Geoff Robinson" userId="5949188e-fa55-48dd-8b78-924e18da6450" providerId="ADAL" clId="{A9418CA0-449F-547E-B9DF-D68C9646727E}" dt="2025-10-29T18:52:13.515" v="1100"/>
        <pc:sldMkLst>
          <pc:docMk/>
          <pc:sldMk cId="4009132594" sldId="2147481672"/>
        </pc:sldMkLst>
        <pc:picChg chg="add mod">
          <ac:chgData name="Geoff Robinson" userId="5949188e-fa55-48dd-8b78-924e18da6450" providerId="ADAL" clId="{A9418CA0-449F-547E-B9DF-D68C9646727E}" dt="2025-10-29T18:52:13.515" v="1100"/>
          <ac:picMkLst>
            <pc:docMk/>
            <pc:sldMk cId="4009132594" sldId="2147481672"/>
            <ac:picMk id="15" creationId="{3BC3F079-A699-A650-EF17-AFC4368CA781}"/>
          </ac:picMkLst>
        </pc:picChg>
      </pc:sldChg>
      <pc:sldChg chg="addSp modSp modNotesTx">
        <pc:chgData name="Geoff Robinson" userId="5949188e-fa55-48dd-8b78-924e18da6450" providerId="ADAL" clId="{A9418CA0-449F-547E-B9DF-D68C9646727E}" dt="2025-10-29T18:52:13.515" v="1100"/>
        <pc:sldMkLst>
          <pc:docMk/>
          <pc:sldMk cId="2814052523" sldId="2147481673"/>
        </pc:sldMkLst>
        <pc:picChg chg="add mod">
          <ac:chgData name="Geoff Robinson" userId="5949188e-fa55-48dd-8b78-924e18da6450" providerId="ADAL" clId="{A9418CA0-449F-547E-B9DF-D68C9646727E}" dt="2025-10-29T18:52:13.515" v="1100"/>
          <ac:picMkLst>
            <pc:docMk/>
            <pc:sldMk cId="2814052523" sldId="2147481673"/>
            <ac:picMk id="11" creationId="{C93DA622-FE96-DB3D-D4CD-9F57923C436C}"/>
          </ac:picMkLst>
        </pc:picChg>
      </pc:sldChg>
      <pc:sldChg chg="addSp modSp">
        <pc:chgData name="Geoff Robinson" userId="5949188e-fa55-48dd-8b78-924e18da6450" providerId="ADAL" clId="{A9418CA0-449F-547E-B9DF-D68C9646727E}" dt="2025-10-29T18:52:13.515" v="1100"/>
        <pc:sldMkLst>
          <pc:docMk/>
          <pc:sldMk cId="2839716453" sldId="2147481674"/>
        </pc:sldMkLst>
        <pc:picChg chg="add mod">
          <ac:chgData name="Geoff Robinson" userId="5949188e-fa55-48dd-8b78-924e18da6450" providerId="ADAL" clId="{A9418CA0-449F-547E-B9DF-D68C9646727E}" dt="2025-10-29T18:52:13.515" v="1100"/>
          <ac:picMkLst>
            <pc:docMk/>
            <pc:sldMk cId="2839716453" sldId="2147481674"/>
            <ac:picMk id="11" creationId="{BC584EFD-1227-953F-5480-E2DDB193A26A}"/>
          </ac:picMkLst>
        </pc:picChg>
      </pc:sldChg>
      <pc:sldChg chg="addSp modSp">
        <pc:chgData name="Geoff Robinson" userId="5949188e-fa55-48dd-8b78-924e18da6450" providerId="ADAL" clId="{A9418CA0-449F-547E-B9DF-D68C9646727E}" dt="2025-10-29T18:52:13.515" v="1100"/>
        <pc:sldMkLst>
          <pc:docMk/>
          <pc:sldMk cId="1579015733" sldId="2147481675"/>
        </pc:sldMkLst>
        <pc:picChg chg="add mod">
          <ac:chgData name="Geoff Robinson" userId="5949188e-fa55-48dd-8b78-924e18da6450" providerId="ADAL" clId="{A9418CA0-449F-547E-B9DF-D68C9646727E}" dt="2025-10-29T18:52:13.515" v="1100"/>
          <ac:picMkLst>
            <pc:docMk/>
            <pc:sldMk cId="1579015733" sldId="2147481675"/>
            <ac:picMk id="12" creationId="{F8940775-D867-83B2-6B1B-CB6F039A0D43}"/>
          </ac:picMkLst>
        </pc:picChg>
      </pc:sldChg>
      <pc:sldChg chg="addSp modSp">
        <pc:chgData name="Geoff Robinson" userId="5949188e-fa55-48dd-8b78-924e18da6450" providerId="ADAL" clId="{A9418CA0-449F-547E-B9DF-D68C9646727E}" dt="2025-10-29T18:52:13.515" v="1100"/>
        <pc:sldMkLst>
          <pc:docMk/>
          <pc:sldMk cId="3147267292" sldId="2147481676"/>
        </pc:sldMkLst>
        <pc:picChg chg="add mod">
          <ac:chgData name="Geoff Robinson" userId="5949188e-fa55-48dd-8b78-924e18da6450" providerId="ADAL" clId="{A9418CA0-449F-547E-B9DF-D68C9646727E}" dt="2025-10-29T18:52:13.515" v="1100"/>
          <ac:picMkLst>
            <pc:docMk/>
            <pc:sldMk cId="3147267292" sldId="2147481676"/>
            <ac:picMk id="9" creationId="{D41C4964-09FA-14BB-7F9F-7F7B8149D570}"/>
          </ac:picMkLst>
        </pc:picChg>
      </pc:sldChg>
      <pc:sldChg chg="addSp modSp modNotesTx">
        <pc:chgData name="Geoff Robinson" userId="5949188e-fa55-48dd-8b78-924e18da6450" providerId="ADAL" clId="{A9418CA0-449F-547E-B9DF-D68C9646727E}" dt="2025-10-29T18:52:13.515" v="1100"/>
        <pc:sldMkLst>
          <pc:docMk/>
          <pc:sldMk cId="564584391" sldId="2147481677"/>
        </pc:sldMkLst>
        <pc:picChg chg="add mod">
          <ac:chgData name="Geoff Robinson" userId="5949188e-fa55-48dd-8b78-924e18da6450" providerId="ADAL" clId="{A9418CA0-449F-547E-B9DF-D68C9646727E}" dt="2025-10-29T18:52:13.515" v="1100"/>
          <ac:picMkLst>
            <pc:docMk/>
            <pc:sldMk cId="564584391" sldId="2147481677"/>
            <ac:picMk id="9" creationId="{D1F142D8-AAE8-21A5-7783-470D5B8F3391}"/>
          </ac:picMkLst>
        </pc:picChg>
      </pc:sldChg>
      <pc:sldChg chg="addSp modSp mod modNotesTx">
        <pc:chgData name="Geoff Robinson" userId="5949188e-fa55-48dd-8b78-924e18da6450" providerId="ADAL" clId="{A9418CA0-449F-547E-B9DF-D68C9646727E}" dt="2025-10-29T18:52:13.515" v="1100"/>
        <pc:sldMkLst>
          <pc:docMk/>
          <pc:sldMk cId="3362677170" sldId="2147481679"/>
        </pc:sldMkLst>
        <pc:spChg chg="mod">
          <ac:chgData name="Geoff Robinson" userId="5949188e-fa55-48dd-8b78-924e18da6450" providerId="ADAL" clId="{A9418CA0-449F-547E-B9DF-D68C9646727E}" dt="2025-10-29T15:50:25.242" v="741" actId="20577"/>
          <ac:spMkLst>
            <pc:docMk/>
            <pc:sldMk cId="3362677170" sldId="2147481679"/>
            <ac:spMk id="3" creationId="{E0FC9EEF-4BDB-3245-F92F-414FF57FEB4E}"/>
          </ac:spMkLst>
        </pc:spChg>
        <pc:picChg chg="add mod">
          <ac:chgData name="Geoff Robinson" userId="5949188e-fa55-48dd-8b78-924e18da6450" providerId="ADAL" clId="{A9418CA0-449F-547E-B9DF-D68C9646727E}" dt="2025-10-29T18:52:13.515" v="1100"/>
          <ac:picMkLst>
            <pc:docMk/>
            <pc:sldMk cId="3362677170" sldId="2147481679"/>
            <ac:picMk id="9" creationId="{29536ED2-100C-7648-4CF5-93A1A2861438}"/>
          </ac:picMkLst>
        </pc:picChg>
      </pc:sldChg>
      <pc:sldChg chg="addSp modSp">
        <pc:chgData name="Geoff Robinson" userId="5949188e-fa55-48dd-8b78-924e18da6450" providerId="ADAL" clId="{A9418CA0-449F-547E-B9DF-D68C9646727E}" dt="2025-10-29T18:52:13.515" v="1100"/>
        <pc:sldMkLst>
          <pc:docMk/>
          <pc:sldMk cId="3228842569" sldId="2147481681"/>
        </pc:sldMkLst>
        <pc:picChg chg="add mod">
          <ac:chgData name="Geoff Robinson" userId="5949188e-fa55-48dd-8b78-924e18da6450" providerId="ADAL" clId="{A9418CA0-449F-547E-B9DF-D68C9646727E}" dt="2025-10-29T18:52:13.515" v="1100"/>
          <ac:picMkLst>
            <pc:docMk/>
            <pc:sldMk cId="3228842569" sldId="2147481681"/>
            <ac:picMk id="9" creationId="{721EA4D6-CCF7-672D-9AB7-91D3CADC7242}"/>
          </ac:picMkLst>
        </pc:picChg>
      </pc:sldChg>
      <pc:sldChg chg="addSp modSp">
        <pc:chgData name="Geoff Robinson" userId="5949188e-fa55-48dd-8b78-924e18da6450" providerId="ADAL" clId="{A9418CA0-449F-547E-B9DF-D68C9646727E}" dt="2025-10-29T18:52:13.515" v="1100"/>
        <pc:sldMkLst>
          <pc:docMk/>
          <pc:sldMk cId="2070933409" sldId="2147481682"/>
        </pc:sldMkLst>
        <pc:picChg chg="add mod">
          <ac:chgData name="Geoff Robinson" userId="5949188e-fa55-48dd-8b78-924e18da6450" providerId="ADAL" clId="{A9418CA0-449F-547E-B9DF-D68C9646727E}" dt="2025-10-29T18:52:13.515" v="1100"/>
          <ac:picMkLst>
            <pc:docMk/>
            <pc:sldMk cId="2070933409" sldId="2147481682"/>
            <ac:picMk id="9" creationId="{CC944053-4C10-3483-E09C-313589D2F68C}"/>
          </ac:picMkLst>
        </pc:picChg>
      </pc:sldChg>
      <pc:sldChg chg="addSp modSp">
        <pc:chgData name="Geoff Robinson" userId="5949188e-fa55-48dd-8b78-924e18da6450" providerId="ADAL" clId="{A9418CA0-449F-547E-B9DF-D68C9646727E}" dt="2025-10-29T18:52:13.515" v="1100"/>
        <pc:sldMkLst>
          <pc:docMk/>
          <pc:sldMk cId="3094492369" sldId="2147481683"/>
        </pc:sldMkLst>
        <pc:picChg chg="add mod">
          <ac:chgData name="Geoff Robinson" userId="5949188e-fa55-48dd-8b78-924e18da6450" providerId="ADAL" clId="{A9418CA0-449F-547E-B9DF-D68C9646727E}" dt="2025-10-29T18:52:13.515" v="1100"/>
          <ac:picMkLst>
            <pc:docMk/>
            <pc:sldMk cId="3094492369" sldId="2147481683"/>
            <ac:picMk id="8" creationId="{3BB1AAF7-EB28-F3F0-6CB4-51865B9A9DBE}"/>
          </ac:picMkLst>
        </pc:picChg>
      </pc:sldChg>
      <pc:sldChg chg="addSp modSp mod">
        <pc:chgData name="Geoff Robinson" userId="5949188e-fa55-48dd-8b78-924e18da6450" providerId="ADAL" clId="{A9418CA0-449F-547E-B9DF-D68C9646727E}" dt="2025-10-29T18:52:13.515" v="1100"/>
        <pc:sldMkLst>
          <pc:docMk/>
          <pc:sldMk cId="809728981" sldId="2147481684"/>
        </pc:sldMkLst>
        <pc:spChg chg="mod">
          <ac:chgData name="Geoff Robinson" userId="5949188e-fa55-48dd-8b78-924e18da6450" providerId="ADAL" clId="{A9418CA0-449F-547E-B9DF-D68C9646727E}" dt="2025-10-29T15:55:02.155" v="914" actId="20577"/>
          <ac:spMkLst>
            <pc:docMk/>
            <pc:sldMk cId="809728981" sldId="2147481684"/>
            <ac:spMk id="3" creationId="{04CA88AE-B7C2-98BD-7C53-DDA72E6864BD}"/>
          </ac:spMkLst>
        </pc:spChg>
        <pc:picChg chg="add mod">
          <ac:chgData name="Geoff Robinson" userId="5949188e-fa55-48dd-8b78-924e18da6450" providerId="ADAL" clId="{A9418CA0-449F-547E-B9DF-D68C9646727E}" dt="2025-10-29T18:52:13.515" v="1100"/>
          <ac:picMkLst>
            <pc:docMk/>
            <pc:sldMk cId="809728981" sldId="2147481684"/>
            <ac:picMk id="8" creationId="{B2B6B42C-5206-0528-D655-7FCBDDB0F4F5}"/>
          </ac:picMkLst>
        </pc:picChg>
      </pc:sldChg>
      <pc:sldChg chg="addSp modSp add mod modNotesTx">
        <pc:chgData name="Geoff Robinson" userId="5949188e-fa55-48dd-8b78-924e18da6450" providerId="ADAL" clId="{A9418CA0-449F-547E-B9DF-D68C9646727E}" dt="2025-10-29T18:52:13.515" v="1100"/>
        <pc:sldMkLst>
          <pc:docMk/>
          <pc:sldMk cId="1092892356" sldId="2147481685"/>
        </pc:sldMkLst>
        <pc:spChg chg="mod">
          <ac:chgData name="Geoff Robinson" userId="5949188e-fa55-48dd-8b78-924e18da6450" providerId="ADAL" clId="{A9418CA0-449F-547E-B9DF-D68C9646727E}" dt="2025-10-29T15:54:50.265" v="911" actId="20577"/>
          <ac:spMkLst>
            <pc:docMk/>
            <pc:sldMk cId="1092892356" sldId="2147481685"/>
            <ac:spMk id="3" creationId="{1400DA4D-58F4-C1C0-3119-8CFCA092B9B1}"/>
          </ac:spMkLst>
        </pc:spChg>
        <pc:spChg chg="mod">
          <ac:chgData name="Geoff Robinson" userId="5949188e-fa55-48dd-8b78-924e18da6450" providerId="ADAL" clId="{A9418CA0-449F-547E-B9DF-D68C9646727E}" dt="2025-10-29T15:33:10.998" v="515" actId="20577"/>
          <ac:spMkLst>
            <pc:docMk/>
            <pc:sldMk cId="1092892356" sldId="2147481685"/>
            <ac:spMk id="6" creationId="{1575846D-C2CF-0353-8E20-F80DB3611D2D}"/>
          </ac:spMkLst>
        </pc:spChg>
        <pc:picChg chg="add mod">
          <ac:chgData name="Geoff Robinson" userId="5949188e-fa55-48dd-8b78-924e18da6450" providerId="ADAL" clId="{A9418CA0-449F-547E-B9DF-D68C9646727E}" dt="2025-10-29T18:52:13.515" v="1100"/>
          <ac:picMkLst>
            <pc:docMk/>
            <pc:sldMk cId="1092892356" sldId="2147481685"/>
            <ac:picMk id="9" creationId="{40B5D964-B50D-88B0-D0C0-8845697DE90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Bierstadt" panose="020B00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Bierstadt" panose="020B0004020202020204" pitchFamily="34" charset="0"/>
              </a:defRPr>
            </a:lvl1pPr>
          </a:lstStyle>
          <a:p>
            <a:fld id="{D0E0064B-F93F-448D-AF7C-E65F3F8EBCFD}" type="datetimeFigureOut">
              <a:rPr lang="en-US" smtClean="0"/>
              <a:pPr/>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Bierstadt" panose="020B00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Bierstadt" panose="020B0004020202020204" pitchFamily="34" charset="0"/>
              </a:defRPr>
            </a:lvl1pPr>
          </a:lstStyle>
          <a:p>
            <a:fld id="{519D1D85-5EA7-4467-8C3B-BCB1CBE1493F}" type="slidenum">
              <a:rPr lang="en-US" smtClean="0"/>
              <a:pPr/>
              <a:t>‹#›</a:t>
            </a:fld>
            <a:endParaRPr lang="en-US"/>
          </a:p>
        </p:txBody>
      </p:sp>
    </p:spTree>
    <p:extLst>
      <p:ext uri="{BB962C8B-B14F-4D97-AF65-F5344CB8AC3E}">
        <p14:creationId xmlns:p14="http://schemas.microsoft.com/office/powerpoint/2010/main" val="1931522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Bierstadt" panose="020B0004020202020204" pitchFamily="34" charset="0"/>
        <a:ea typeface="+mn-ea"/>
        <a:cs typeface="+mn-cs"/>
      </a:defRPr>
    </a:lvl1pPr>
    <a:lvl2pPr marL="457200" algn="l" defTabSz="914400" rtl="0" eaLnBrk="1" latinLnBrk="0" hangingPunct="1">
      <a:defRPr sz="1200" kern="1200">
        <a:solidFill>
          <a:schemeClr val="tx1"/>
        </a:solidFill>
        <a:latin typeface="Bierstadt" panose="020B0004020202020204" pitchFamily="34" charset="0"/>
        <a:ea typeface="+mn-ea"/>
        <a:cs typeface="+mn-cs"/>
      </a:defRPr>
    </a:lvl2pPr>
    <a:lvl3pPr marL="914400" algn="l" defTabSz="914400" rtl="0" eaLnBrk="1" latinLnBrk="0" hangingPunct="1">
      <a:defRPr sz="1200" kern="1200">
        <a:solidFill>
          <a:schemeClr val="tx1"/>
        </a:solidFill>
        <a:latin typeface="Bierstadt" panose="020B0004020202020204" pitchFamily="34" charset="0"/>
        <a:ea typeface="+mn-ea"/>
        <a:cs typeface="+mn-cs"/>
      </a:defRPr>
    </a:lvl3pPr>
    <a:lvl4pPr marL="1371600" algn="l" defTabSz="914400" rtl="0" eaLnBrk="1" latinLnBrk="0" hangingPunct="1">
      <a:defRPr sz="1200" kern="1200">
        <a:solidFill>
          <a:schemeClr val="tx1"/>
        </a:solidFill>
        <a:latin typeface="Bierstadt" panose="020B0004020202020204" pitchFamily="34" charset="0"/>
        <a:ea typeface="+mn-ea"/>
        <a:cs typeface="+mn-cs"/>
      </a:defRPr>
    </a:lvl4pPr>
    <a:lvl5pPr marL="1828800" algn="l" defTabSz="914400" rtl="0" eaLnBrk="1" latinLnBrk="0" hangingPunct="1">
      <a:defRPr sz="1200" kern="1200">
        <a:solidFill>
          <a:schemeClr val="tx1"/>
        </a:solidFill>
        <a:latin typeface="Bierstadt" panose="020B00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3</a:t>
            </a:fld>
            <a:endParaRPr lang="en-US"/>
          </a:p>
        </p:txBody>
      </p:sp>
    </p:spTree>
    <p:extLst>
      <p:ext uri="{BB962C8B-B14F-4D97-AF65-F5344CB8AC3E}">
        <p14:creationId xmlns:p14="http://schemas.microsoft.com/office/powerpoint/2010/main" val="3824432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A234-7F5C-1AFC-6B06-7E415D2FB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D7D9A-0AE5-16C8-EDFF-2FC623854E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634340-573C-09B0-8682-DC7EDFBCD0C2}"/>
              </a:ext>
            </a:extLst>
          </p:cNvPr>
          <p:cNvSpPr>
            <a:spLocks noGrp="1"/>
          </p:cNvSpPr>
          <p:nvPr>
            <p:ph type="body" idx="1"/>
          </p:nvPr>
        </p:nvSpPr>
        <p:spPr/>
        <p:txBody>
          <a:bodyPr/>
          <a:lstStyle/>
          <a:p>
            <a:r>
              <a:rPr lang="en-US" dirty="0"/>
              <a:t>https://</a:t>
            </a:r>
            <a:r>
              <a:rPr lang="en-US" dirty="0" err="1"/>
              <a:t>fidoalliance.org</a:t>
            </a:r>
            <a:r>
              <a:rPr lang="en-US" dirty="0"/>
              <a:t>/</a:t>
            </a:r>
          </a:p>
        </p:txBody>
      </p:sp>
      <p:sp>
        <p:nvSpPr>
          <p:cNvPr id="4" name="Slide Number Placeholder 3">
            <a:extLst>
              <a:ext uri="{FF2B5EF4-FFF2-40B4-BE49-F238E27FC236}">
                <a16:creationId xmlns:a16="http://schemas.microsoft.com/office/drawing/2014/main" id="{BE054021-75D8-4F15-EE87-6718D590B1FA}"/>
              </a:ext>
            </a:extLst>
          </p:cNvPr>
          <p:cNvSpPr>
            <a:spLocks noGrp="1"/>
          </p:cNvSpPr>
          <p:nvPr>
            <p:ph type="sldNum" sz="quarter" idx="5"/>
          </p:nvPr>
        </p:nvSpPr>
        <p:spPr/>
        <p:txBody>
          <a:bodyPr/>
          <a:lstStyle/>
          <a:p>
            <a:fld id="{519D1D85-5EA7-4467-8C3B-BCB1CBE1493F}" type="slidenum">
              <a:rPr lang="en-US" smtClean="0"/>
              <a:pPr/>
              <a:t>14</a:t>
            </a:fld>
            <a:endParaRPr lang="en-US"/>
          </a:p>
        </p:txBody>
      </p:sp>
    </p:spTree>
    <p:extLst>
      <p:ext uri="{BB962C8B-B14F-4D97-AF65-F5344CB8AC3E}">
        <p14:creationId xmlns:p14="http://schemas.microsoft.com/office/powerpoint/2010/main" val="52648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19D1D85-5EA7-4467-8C3B-BCB1CBE1493F}" type="slidenum">
              <a:rPr lang="en-US" smtClean="0"/>
              <a:pPr/>
              <a:t>16</a:t>
            </a:fld>
            <a:endParaRPr lang="en-US"/>
          </a:p>
        </p:txBody>
      </p:sp>
    </p:spTree>
    <p:extLst>
      <p:ext uri="{BB962C8B-B14F-4D97-AF65-F5344CB8AC3E}">
        <p14:creationId xmlns:p14="http://schemas.microsoft.com/office/powerpoint/2010/main" val="716211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 Implementors: Here I’m thinking about what run of the mill ecommerce sites are going to end up doing</a:t>
            </a:r>
          </a:p>
        </p:txBody>
      </p:sp>
      <p:sp>
        <p:nvSpPr>
          <p:cNvPr id="4" name="Slide Number Placeholder 3"/>
          <p:cNvSpPr>
            <a:spLocks noGrp="1"/>
          </p:cNvSpPr>
          <p:nvPr>
            <p:ph type="sldNum" sz="quarter" idx="5"/>
          </p:nvPr>
        </p:nvSpPr>
        <p:spPr/>
        <p:txBody>
          <a:bodyPr/>
          <a:lstStyle/>
          <a:p>
            <a:fld id="{519D1D85-5EA7-4467-8C3B-BCB1CBE1493F}" type="slidenum">
              <a:rPr lang="en-US" smtClean="0"/>
              <a:pPr/>
              <a:t>18</a:t>
            </a:fld>
            <a:endParaRPr lang="en-US"/>
          </a:p>
        </p:txBody>
      </p:sp>
    </p:spTree>
    <p:extLst>
      <p:ext uri="{BB962C8B-B14F-4D97-AF65-F5344CB8AC3E}">
        <p14:creationId xmlns:p14="http://schemas.microsoft.com/office/powerpoint/2010/main" val="2241238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25</a:t>
            </a:fld>
            <a:endParaRPr lang="en-US"/>
          </a:p>
        </p:txBody>
      </p:sp>
    </p:spTree>
    <p:extLst>
      <p:ext uri="{BB962C8B-B14F-4D97-AF65-F5344CB8AC3E}">
        <p14:creationId xmlns:p14="http://schemas.microsoft.com/office/powerpoint/2010/main" val="1689197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28</a:t>
            </a:fld>
            <a:endParaRPr lang="en-US"/>
          </a:p>
        </p:txBody>
      </p:sp>
    </p:spTree>
    <p:extLst>
      <p:ext uri="{BB962C8B-B14F-4D97-AF65-F5344CB8AC3E}">
        <p14:creationId xmlns:p14="http://schemas.microsoft.com/office/powerpoint/2010/main" val="3002103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A199C-AA0C-2404-4751-7D38B18996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14F3B-71D5-D20D-3B6C-AA923A60F1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BA6C6-AC95-DEE9-F97A-DC6B927AB5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4105AF-409B-5E06-21FB-CDBA1C01BCCC}"/>
              </a:ext>
            </a:extLst>
          </p:cNvPr>
          <p:cNvSpPr>
            <a:spLocks noGrp="1"/>
          </p:cNvSpPr>
          <p:nvPr>
            <p:ph type="sldNum" sz="quarter" idx="5"/>
          </p:nvPr>
        </p:nvSpPr>
        <p:spPr/>
        <p:txBody>
          <a:bodyPr/>
          <a:lstStyle/>
          <a:p>
            <a:fld id="{519D1D85-5EA7-4467-8C3B-BCB1CBE1493F}" type="slidenum">
              <a:rPr lang="en-US" smtClean="0"/>
              <a:pPr/>
              <a:t>29</a:t>
            </a:fld>
            <a:endParaRPr lang="en-US"/>
          </a:p>
        </p:txBody>
      </p:sp>
    </p:spTree>
    <p:extLst>
      <p:ext uri="{BB962C8B-B14F-4D97-AF65-F5344CB8AC3E}">
        <p14:creationId xmlns:p14="http://schemas.microsoft.com/office/powerpoint/2010/main" val="1954245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8DB0F-8936-16BE-3148-6EAC01F06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AE74DD-1607-20CD-9E24-D235750206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E5060D-6599-B27C-40A7-052CD4D97C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9856D9-D021-A880-B379-4BEE63962017}"/>
              </a:ext>
            </a:extLst>
          </p:cNvPr>
          <p:cNvSpPr>
            <a:spLocks noGrp="1"/>
          </p:cNvSpPr>
          <p:nvPr>
            <p:ph type="sldNum" sz="quarter" idx="5"/>
          </p:nvPr>
        </p:nvSpPr>
        <p:spPr/>
        <p:txBody>
          <a:bodyPr/>
          <a:lstStyle/>
          <a:p>
            <a:fld id="{519D1D85-5EA7-4467-8C3B-BCB1CBE1493F}" type="slidenum">
              <a:rPr lang="en-US" smtClean="0"/>
              <a:pPr/>
              <a:t>30</a:t>
            </a:fld>
            <a:endParaRPr lang="en-US"/>
          </a:p>
        </p:txBody>
      </p:sp>
    </p:spTree>
    <p:extLst>
      <p:ext uri="{BB962C8B-B14F-4D97-AF65-F5344CB8AC3E}">
        <p14:creationId xmlns:p14="http://schemas.microsoft.com/office/powerpoint/2010/main" val="1860752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8B867-6F41-0CB2-5670-1368DB42F2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0739A-AC5B-2BC1-CB6B-6157E789E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FB78D2-F079-4659-DC4E-34CB66C5AD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E49168-48E2-BE77-81DE-884801C526E8}"/>
              </a:ext>
            </a:extLst>
          </p:cNvPr>
          <p:cNvSpPr>
            <a:spLocks noGrp="1"/>
          </p:cNvSpPr>
          <p:nvPr>
            <p:ph type="sldNum" sz="quarter" idx="5"/>
          </p:nvPr>
        </p:nvSpPr>
        <p:spPr/>
        <p:txBody>
          <a:bodyPr/>
          <a:lstStyle/>
          <a:p>
            <a:fld id="{519D1D85-5EA7-4467-8C3B-BCB1CBE1493F}" type="slidenum">
              <a:rPr lang="en-US" smtClean="0"/>
              <a:pPr/>
              <a:t>31</a:t>
            </a:fld>
            <a:endParaRPr lang="en-US"/>
          </a:p>
        </p:txBody>
      </p:sp>
    </p:spTree>
    <p:extLst>
      <p:ext uri="{BB962C8B-B14F-4D97-AF65-F5344CB8AC3E}">
        <p14:creationId xmlns:p14="http://schemas.microsoft.com/office/powerpoint/2010/main" val="1675959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FB7F9-BDF5-9960-1664-EEB33D2AB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4E5FBA-9397-FE43-EA4A-72DD9720B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C758C-0CF5-D366-C39D-DBCD483CC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82BA02-925A-D2C5-6359-AA30CA2986BB}"/>
              </a:ext>
            </a:extLst>
          </p:cNvPr>
          <p:cNvSpPr>
            <a:spLocks noGrp="1"/>
          </p:cNvSpPr>
          <p:nvPr>
            <p:ph type="sldNum" sz="quarter" idx="5"/>
          </p:nvPr>
        </p:nvSpPr>
        <p:spPr/>
        <p:txBody>
          <a:bodyPr/>
          <a:lstStyle/>
          <a:p>
            <a:fld id="{519D1D85-5EA7-4467-8C3B-BCB1CBE1493F}" type="slidenum">
              <a:rPr lang="en-US" smtClean="0"/>
              <a:pPr/>
              <a:t>32</a:t>
            </a:fld>
            <a:endParaRPr lang="en-US"/>
          </a:p>
        </p:txBody>
      </p:sp>
    </p:spTree>
    <p:extLst>
      <p:ext uri="{BB962C8B-B14F-4D97-AF65-F5344CB8AC3E}">
        <p14:creationId xmlns:p14="http://schemas.microsoft.com/office/powerpoint/2010/main" val="2640125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6A967-1DED-85F3-8519-5D334C02EB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966D3-7D00-A2E2-78E2-6C0884B75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26A3AC-3A06-6BF7-09E6-76BB4BCA8A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79C2FB-4F8C-72E4-ACCF-4120A7811CCA}"/>
              </a:ext>
            </a:extLst>
          </p:cNvPr>
          <p:cNvSpPr>
            <a:spLocks noGrp="1"/>
          </p:cNvSpPr>
          <p:nvPr>
            <p:ph type="sldNum" sz="quarter" idx="5"/>
          </p:nvPr>
        </p:nvSpPr>
        <p:spPr/>
        <p:txBody>
          <a:bodyPr/>
          <a:lstStyle/>
          <a:p>
            <a:fld id="{519D1D85-5EA7-4467-8C3B-BCB1CBE1493F}" type="slidenum">
              <a:rPr lang="en-US" smtClean="0"/>
              <a:pPr/>
              <a:t>33</a:t>
            </a:fld>
            <a:endParaRPr lang="en-US"/>
          </a:p>
        </p:txBody>
      </p:sp>
    </p:spTree>
    <p:extLst>
      <p:ext uri="{BB962C8B-B14F-4D97-AF65-F5344CB8AC3E}">
        <p14:creationId xmlns:p14="http://schemas.microsoft.com/office/powerpoint/2010/main" val="405180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A8388-DDC1-F38A-9D71-DCF3898B3A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7BF28-575E-DF63-C49E-2579BAD3E4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83DBF-3982-48E5-5E3E-1568E3DED4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9DB25D-39DC-8BF8-193C-3B77518E7691}"/>
              </a:ext>
            </a:extLst>
          </p:cNvPr>
          <p:cNvSpPr>
            <a:spLocks noGrp="1"/>
          </p:cNvSpPr>
          <p:nvPr>
            <p:ph type="sldNum" sz="quarter" idx="5"/>
          </p:nvPr>
        </p:nvSpPr>
        <p:spPr/>
        <p:txBody>
          <a:bodyPr/>
          <a:lstStyle/>
          <a:p>
            <a:fld id="{519D1D85-5EA7-4467-8C3B-BCB1CBE1493F}" type="slidenum">
              <a:rPr lang="en-US" smtClean="0"/>
              <a:pPr/>
              <a:t>4</a:t>
            </a:fld>
            <a:endParaRPr lang="en-US"/>
          </a:p>
        </p:txBody>
      </p:sp>
    </p:spTree>
    <p:extLst>
      <p:ext uri="{BB962C8B-B14F-4D97-AF65-F5344CB8AC3E}">
        <p14:creationId xmlns:p14="http://schemas.microsoft.com/office/powerpoint/2010/main" val="406467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34BA-8B7D-3819-3F6B-05033BEA5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28573B-BC64-E473-04C7-6ED24EF9D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FF2C69-EC12-5B97-D299-C9EB6BE98471}"/>
              </a:ext>
            </a:extLst>
          </p:cNvPr>
          <p:cNvSpPr>
            <a:spLocks noGrp="1"/>
          </p:cNvSpPr>
          <p:nvPr>
            <p:ph type="body" idx="1"/>
          </p:nvPr>
        </p:nvSpPr>
        <p:spPr/>
        <p:txBody>
          <a:bodyPr/>
          <a:lstStyle/>
          <a:p>
            <a:r>
              <a:rPr lang="en-US" dirty="0"/>
              <a:t>PREVIEW NOTE: A lot of this adoption has been at odds with the original intent of the FIDO design</a:t>
            </a:r>
          </a:p>
        </p:txBody>
      </p:sp>
      <p:sp>
        <p:nvSpPr>
          <p:cNvPr id="4" name="Slide Number Placeholder 3">
            <a:extLst>
              <a:ext uri="{FF2B5EF4-FFF2-40B4-BE49-F238E27FC236}">
                <a16:creationId xmlns:a16="http://schemas.microsoft.com/office/drawing/2014/main" id="{14492EE0-12DF-79D6-D347-BA5B754C60AE}"/>
              </a:ext>
            </a:extLst>
          </p:cNvPr>
          <p:cNvSpPr>
            <a:spLocks noGrp="1"/>
          </p:cNvSpPr>
          <p:nvPr>
            <p:ph type="sldNum" sz="quarter" idx="5"/>
          </p:nvPr>
        </p:nvSpPr>
        <p:spPr/>
        <p:txBody>
          <a:bodyPr/>
          <a:lstStyle/>
          <a:p>
            <a:fld id="{519D1D85-5EA7-4467-8C3B-BCB1CBE1493F}" type="slidenum">
              <a:rPr lang="en-US" smtClean="0"/>
              <a:pPr/>
              <a:t>34</a:t>
            </a:fld>
            <a:endParaRPr lang="en-US"/>
          </a:p>
        </p:txBody>
      </p:sp>
    </p:spTree>
    <p:extLst>
      <p:ext uri="{BB962C8B-B14F-4D97-AF65-F5344CB8AC3E}">
        <p14:creationId xmlns:p14="http://schemas.microsoft.com/office/powerpoint/2010/main" val="3039737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39</a:t>
            </a:fld>
            <a:endParaRPr lang="en-US"/>
          </a:p>
        </p:txBody>
      </p:sp>
    </p:spTree>
    <p:extLst>
      <p:ext uri="{BB962C8B-B14F-4D97-AF65-F5344CB8AC3E}">
        <p14:creationId xmlns:p14="http://schemas.microsoft.com/office/powerpoint/2010/main" val="34019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40</a:t>
            </a:fld>
            <a:endParaRPr lang="en-US"/>
          </a:p>
        </p:txBody>
      </p:sp>
    </p:spTree>
    <p:extLst>
      <p:ext uri="{BB962C8B-B14F-4D97-AF65-F5344CB8AC3E}">
        <p14:creationId xmlns:p14="http://schemas.microsoft.com/office/powerpoint/2010/main" val="2050860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intentionally repeated</a:t>
            </a:r>
          </a:p>
        </p:txBody>
      </p:sp>
      <p:sp>
        <p:nvSpPr>
          <p:cNvPr id="4" name="Slide Number Placeholder 3"/>
          <p:cNvSpPr>
            <a:spLocks noGrp="1"/>
          </p:cNvSpPr>
          <p:nvPr>
            <p:ph type="sldNum" sz="quarter" idx="5"/>
          </p:nvPr>
        </p:nvSpPr>
        <p:spPr/>
        <p:txBody>
          <a:bodyPr/>
          <a:lstStyle/>
          <a:p>
            <a:fld id="{519D1D85-5EA7-4467-8C3B-BCB1CBE1493F}" type="slidenum">
              <a:rPr lang="en-US" smtClean="0"/>
              <a:pPr/>
              <a:t>42</a:t>
            </a:fld>
            <a:endParaRPr lang="en-US"/>
          </a:p>
        </p:txBody>
      </p:sp>
    </p:spTree>
    <p:extLst>
      <p:ext uri="{BB962C8B-B14F-4D97-AF65-F5344CB8AC3E}">
        <p14:creationId xmlns:p14="http://schemas.microsoft.com/office/powerpoint/2010/main" val="3571121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384D2-01A7-6C9A-E72E-788461E31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49386-F20F-731F-DD36-AF9BBD3AD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8083F-C295-F1E6-AD5F-77027E72C2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384A35-AD57-AD47-B890-63A0348CF4E8}"/>
              </a:ext>
            </a:extLst>
          </p:cNvPr>
          <p:cNvSpPr>
            <a:spLocks noGrp="1"/>
          </p:cNvSpPr>
          <p:nvPr>
            <p:ph type="sldNum" sz="quarter" idx="5"/>
          </p:nvPr>
        </p:nvSpPr>
        <p:spPr/>
        <p:txBody>
          <a:bodyPr/>
          <a:lstStyle/>
          <a:p>
            <a:fld id="{519D1D85-5EA7-4467-8C3B-BCB1CBE1493F}" type="slidenum">
              <a:rPr lang="en-US" smtClean="0"/>
              <a:pPr/>
              <a:t>43</a:t>
            </a:fld>
            <a:endParaRPr lang="en-US"/>
          </a:p>
        </p:txBody>
      </p:sp>
    </p:spTree>
    <p:extLst>
      <p:ext uri="{BB962C8B-B14F-4D97-AF65-F5344CB8AC3E}">
        <p14:creationId xmlns:p14="http://schemas.microsoft.com/office/powerpoint/2010/main" val="4137222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2BD35-F43B-A87F-D57C-2AD76D8AC4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69E63-D60C-87FF-805E-8CB8AF3791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1A27BE-8BFA-64BC-2DB1-6400DC463C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DB870C-3CEB-422B-C798-ECD960BAFCF8}"/>
              </a:ext>
            </a:extLst>
          </p:cNvPr>
          <p:cNvSpPr>
            <a:spLocks noGrp="1"/>
          </p:cNvSpPr>
          <p:nvPr>
            <p:ph type="sldNum" sz="quarter" idx="5"/>
          </p:nvPr>
        </p:nvSpPr>
        <p:spPr/>
        <p:txBody>
          <a:bodyPr/>
          <a:lstStyle/>
          <a:p>
            <a:fld id="{519D1D85-5EA7-4467-8C3B-BCB1CBE1493F}" type="slidenum">
              <a:rPr lang="en-US" smtClean="0"/>
              <a:pPr/>
              <a:t>49</a:t>
            </a:fld>
            <a:endParaRPr lang="en-US"/>
          </a:p>
        </p:txBody>
      </p:sp>
    </p:spTree>
    <p:extLst>
      <p:ext uri="{BB962C8B-B14F-4D97-AF65-F5344CB8AC3E}">
        <p14:creationId xmlns:p14="http://schemas.microsoft.com/office/powerpoint/2010/main" val="929999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90D6E-19AD-5846-B954-84B33D3070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D608C2-E929-0669-39E5-E35BF08761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6EFFDB-FB69-4E1B-A6A0-61ADBCEC6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E41645-9CBB-CAE1-2886-B024CA621DD2}"/>
              </a:ext>
            </a:extLst>
          </p:cNvPr>
          <p:cNvSpPr>
            <a:spLocks noGrp="1"/>
          </p:cNvSpPr>
          <p:nvPr>
            <p:ph type="sldNum" sz="quarter" idx="5"/>
          </p:nvPr>
        </p:nvSpPr>
        <p:spPr/>
        <p:txBody>
          <a:bodyPr/>
          <a:lstStyle/>
          <a:p>
            <a:fld id="{519D1D85-5EA7-4467-8C3B-BCB1CBE1493F}" type="slidenum">
              <a:rPr lang="en-US" smtClean="0"/>
              <a:pPr/>
              <a:t>50</a:t>
            </a:fld>
            <a:endParaRPr lang="en-US"/>
          </a:p>
        </p:txBody>
      </p:sp>
    </p:spTree>
    <p:extLst>
      <p:ext uri="{BB962C8B-B14F-4D97-AF65-F5344CB8AC3E}">
        <p14:creationId xmlns:p14="http://schemas.microsoft.com/office/powerpoint/2010/main" val="3433093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24EB2-5569-EAEB-046E-EF162785C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DFE58A-F5A7-C0CA-4EC1-019F400E2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B51-1B51-D028-B59B-BE3C7145E8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AA1F7B-8187-ECB7-C399-1EBAF1A0DEE2}"/>
              </a:ext>
            </a:extLst>
          </p:cNvPr>
          <p:cNvSpPr>
            <a:spLocks noGrp="1"/>
          </p:cNvSpPr>
          <p:nvPr>
            <p:ph type="sldNum" sz="quarter" idx="5"/>
          </p:nvPr>
        </p:nvSpPr>
        <p:spPr/>
        <p:txBody>
          <a:bodyPr/>
          <a:lstStyle/>
          <a:p>
            <a:fld id="{519D1D85-5EA7-4467-8C3B-BCB1CBE1493F}" type="slidenum">
              <a:rPr lang="en-US" smtClean="0"/>
              <a:pPr/>
              <a:t>53</a:t>
            </a:fld>
            <a:endParaRPr lang="en-US"/>
          </a:p>
        </p:txBody>
      </p:sp>
    </p:spTree>
    <p:extLst>
      <p:ext uri="{BB962C8B-B14F-4D97-AF65-F5344CB8AC3E}">
        <p14:creationId xmlns:p14="http://schemas.microsoft.com/office/powerpoint/2010/main" val="4058102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57</a:t>
            </a:fld>
            <a:endParaRPr lang="en-US"/>
          </a:p>
        </p:txBody>
      </p:sp>
    </p:spTree>
    <p:extLst>
      <p:ext uri="{BB962C8B-B14F-4D97-AF65-F5344CB8AC3E}">
        <p14:creationId xmlns:p14="http://schemas.microsoft.com/office/powerpoint/2010/main" val="682794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F394F-E13D-DD34-7D18-9128DA0B2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9A740-0ED8-5DDB-E1F2-6719810ED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162CF0-1D21-AC73-8DB6-66986229B0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C73934-1538-D999-E6D4-FD6DEDEA424B}"/>
              </a:ext>
            </a:extLst>
          </p:cNvPr>
          <p:cNvSpPr>
            <a:spLocks noGrp="1"/>
          </p:cNvSpPr>
          <p:nvPr>
            <p:ph type="sldNum" sz="quarter" idx="5"/>
          </p:nvPr>
        </p:nvSpPr>
        <p:spPr/>
        <p:txBody>
          <a:bodyPr/>
          <a:lstStyle/>
          <a:p>
            <a:fld id="{519D1D85-5EA7-4467-8C3B-BCB1CBE1493F}" type="slidenum">
              <a:rPr lang="en-US" smtClean="0"/>
              <a:pPr/>
              <a:t>58</a:t>
            </a:fld>
            <a:endParaRPr lang="en-US"/>
          </a:p>
        </p:txBody>
      </p:sp>
    </p:spTree>
    <p:extLst>
      <p:ext uri="{BB962C8B-B14F-4D97-AF65-F5344CB8AC3E}">
        <p14:creationId xmlns:p14="http://schemas.microsoft.com/office/powerpoint/2010/main" val="220903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6</a:t>
            </a:fld>
            <a:endParaRPr lang="en-US"/>
          </a:p>
        </p:txBody>
      </p:sp>
    </p:spTree>
    <p:extLst>
      <p:ext uri="{BB962C8B-B14F-4D97-AF65-F5344CB8AC3E}">
        <p14:creationId xmlns:p14="http://schemas.microsoft.com/office/powerpoint/2010/main" val="736114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59</a:t>
            </a:fld>
            <a:endParaRPr lang="en-US"/>
          </a:p>
        </p:txBody>
      </p:sp>
    </p:spTree>
    <p:extLst>
      <p:ext uri="{BB962C8B-B14F-4D97-AF65-F5344CB8AC3E}">
        <p14:creationId xmlns:p14="http://schemas.microsoft.com/office/powerpoint/2010/main" val="3731730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passkeydeveloper</a:t>
            </a:r>
            <a:r>
              <a:rPr lang="en-US" dirty="0"/>
              <a:t>/passkey-authenticator-</a:t>
            </a:r>
            <a:r>
              <a:rPr lang="en-US" dirty="0" err="1"/>
              <a:t>aaguids</a:t>
            </a:r>
            <a:endParaRPr lang="en-US" dirty="0"/>
          </a:p>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61</a:t>
            </a:fld>
            <a:endParaRPr lang="en-US"/>
          </a:p>
        </p:txBody>
      </p:sp>
    </p:spTree>
    <p:extLst>
      <p:ext uri="{BB962C8B-B14F-4D97-AF65-F5344CB8AC3E}">
        <p14:creationId xmlns:p14="http://schemas.microsoft.com/office/powerpoint/2010/main" val="794898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haven’t introduced “Enterprise Attestation” yet, but will touch on it in the threat model section</a:t>
            </a:r>
          </a:p>
        </p:txBody>
      </p:sp>
      <p:sp>
        <p:nvSpPr>
          <p:cNvPr id="4" name="Slide Number Placeholder 3"/>
          <p:cNvSpPr>
            <a:spLocks noGrp="1"/>
          </p:cNvSpPr>
          <p:nvPr>
            <p:ph type="sldNum" sz="quarter" idx="5"/>
          </p:nvPr>
        </p:nvSpPr>
        <p:spPr/>
        <p:txBody>
          <a:bodyPr/>
          <a:lstStyle/>
          <a:p>
            <a:fld id="{519D1D85-5EA7-4467-8C3B-BCB1CBE1493F}" type="slidenum">
              <a:rPr lang="en-US" smtClean="0"/>
              <a:pPr/>
              <a:t>67</a:t>
            </a:fld>
            <a:endParaRPr lang="en-US"/>
          </a:p>
        </p:txBody>
      </p:sp>
    </p:spTree>
    <p:extLst>
      <p:ext uri="{BB962C8B-B14F-4D97-AF65-F5344CB8AC3E}">
        <p14:creationId xmlns:p14="http://schemas.microsoft.com/office/powerpoint/2010/main" val="1181309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68</a:t>
            </a:fld>
            <a:endParaRPr lang="en-US"/>
          </a:p>
        </p:txBody>
      </p:sp>
    </p:spTree>
    <p:extLst>
      <p:ext uri="{BB962C8B-B14F-4D97-AF65-F5344CB8AC3E}">
        <p14:creationId xmlns:p14="http://schemas.microsoft.com/office/powerpoint/2010/main" val="3709686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321A5-860A-4ED8-C951-6F9073048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90C0C-B4A3-A090-970D-D32F57C20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79661-E53D-6386-FEA4-A8199FBFC9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3185F7-109E-8218-A76C-71B96698B574}"/>
              </a:ext>
            </a:extLst>
          </p:cNvPr>
          <p:cNvSpPr>
            <a:spLocks noGrp="1"/>
          </p:cNvSpPr>
          <p:nvPr>
            <p:ph type="sldNum" sz="quarter" idx="5"/>
          </p:nvPr>
        </p:nvSpPr>
        <p:spPr/>
        <p:txBody>
          <a:bodyPr/>
          <a:lstStyle/>
          <a:p>
            <a:fld id="{519D1D85-5EA7-4467-8C3B-BCB1CBE1493F}" type="slidenum">
              <a:rPr lang="en-US" smtClean="0"/>
              <a:pPr/>
              <a:t>70</a:t>
            </a:fld>
            <a:endParaRPr lang="en-US"/>
          </a:p>
        </p:txBody>
      </p:sp>
    </p:spTree>
    <p:extLst>
      <p:ext uri="{BB962C8B-B14F-4D97-AF65-F5344CB8AC3E}">
        <p14:creationId xmlns:p14="http://schemas.microsoft.com/office/powerpoint/2010/main" val="1413121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talking about threats</a:t>
            </a:r>
          </a:p>
        </p:txBody>
      </p:sp>
      <p:sp>
        <p:nvSpPr>
          <p:cNvPr id="4" name="Slide Number Placeholder 3"/>
          <p:cNvSpPr>
            <a:spLocks noGrp="1"/>
          </p:cNvSpPr>
          <p:nvPr>
            <p:ph type="sldNum" sz="quarter" idx="5"/>
          </p:nvPr>
        </p:nvSpPr>
        <p:spPr/>
        <p:txBody>
          <a:bodyPr/>
          <a:lstStyle/>
          <a:p>
            <a:fld id="{519D1D85-5EA7-4467-8C3B-BCB1CBE1493F}" type="slidenum">
              <a:rPr lang="en-US" smtClean="0"/>
              <a:pPr/>
              <a:t>72</a:t>
            </a:fld>
            <a:endParaRPr lang="en-US"/>
          </a:p>
        </p:txBody>
      </p:sp>
    </p:spTree>
    <p:extLst>
      <p:ext uri="{BB962C8B-B14F-4D97-AF65-F5344CB8AC3E}">
        <p14:creationId xmlns:p14="http://schemas.microsoft.com/office/powerpoint/2010/main" val="622802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TAKEAWAY: Some of the same old security issues are still present</a:t>
            </a:r>
          </a:p>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73</a:t>
            </a:fld>
            <a:endParaRPr lang="en-US"/>
          </a:p>
        </p:txBody>
      </p:sp>
    </p:spTree>
    <p:extLst>
      <p:ext uri="{BB962C8B-B14F-4D97-AF65-F5344CB8AC3E}">
        <p14:creationId xmlns:p14="http://schemas.microsoft.com/office/powerpoint/2010/main" val="3877586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TAKEAWAY: relaxing standards mean passkeys can be stolen more easily (but maybe not easily)</a:t>
            </a:r>
          </a:p>
        </p:txBody>
      </p:sp>
      <p:sp>
        <p:nvSpPr>
          <p:cNvPr id="4" name="Slide Number Placeholder 3"/>
          <p:cNvSpPr>
            <a:spLocks noGrp="1"/>
          </p:cNvSpPr>
          <p:nvPr>
            <p:ph type="sldNum" sz="quarter" idx="5"/>
          </p:nvPr>
        </p:nvSpPr>
        <p:spPr/>
        <p:txBody>
          <a:bodyPr/>
          <a:lstStyle/>
          <a:p>
            <a:fld id="{519D1D85-5EA7-4467-8C3B-BCB1CBE1493F}" type="slidenum">
              <a:rPr lang="en-US" smtClean="0"/>
              <a:pPr/>
              <a:t>75</a:t>
            </a:fld>
            <a:endParaRPr lang="en-US"/>
          </a:p>
        </p:txBody>
      </p:sp>
    </p:spTree>
    <p:extLst>
      <p:ext uri="{BB962C8B-B14F-4D97-AF65-F5344CB8AC3E}">
        <p14:creationId xmlns:p14="http://schemas.microsoft.com/office/powerpoint/2010/main" val="3002559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attestation regime seems ill fit to evolving use cases.</a:t>
            </a:r>
          </a:p>
          <a:p>
            <a:endParaRPr lang="en-US" dirty="0"/>
          </a:p>
          <a:p>
            <a:r>
              <a:rPr lang="en-US" dirty="0"/>
              <a:t>REDACTED for responsible disclosure reasons</a:t>
            </a:r>
          </a:p>
        </p:txBody>
      </p:sp>
      <p:sp>
        <p:nvSpPr>
          <p:cNvPr id="4" name="Slide Number Placeholder 3"/>
          <p:cNvSpPr>
            <a:spLocks noGrp="1"/>
          </p:cNvSpPr>
          <p:nvPr>
            <p:ph type="sldNum" sz="quarter" idx="5"/>
          </p:nvPr>
        </p:nvSpPr>
        <p:spPr/>
        <p:txBody>
          <a:bodyPr/>
          <a:lstStyle/>
          <a:p>
            <a:fld id="{519D1D85-5EA7-4467-8C3B-BCB1CBE1493F}" type="slidenum">
              <a:rPr lang="en-US" smtClean="0"/>
              <a:pPr/>
              <a:t>76</a:t>
            </a:fld>
            <a:endParaRPr lang="en-US"/>
          </a:p>
        </p:txBody>
      </p:sp>
    </p:spTree>
    <p:extLst>
      <p:ext uri="{BB962C8B-B14F-4D97-AF65-F5344CB8AC3E}">
        <p14:creationId xmlns:p14="http://schemas.microsoft.com/office/powerpoint/2010/main" val="2390830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TAKEAWAY: FIDO2 is complicated, which means implementors and integrators are going to make mistakes</a:t>
            </a:r>
          </a:p>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78</a:t>
            </a:fld>
            <a:endParaRPr lang="en-US"/>
          </a:p>
        </p:txBody>
      </p:sp>
    </p:spTree>
    <p:extLst>
      <p:ext uri="{BB962C8B-B14F-4D97-AF65-F5344CB8AC3E}">
        <p14:creationId xmlns:p14="http://schemas.microsoft.com/office/powerpoint/2010/main" val="3906792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3AA7A-2A7C-2D7B-5560-8B1FBD087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B5CD3-A488-BEB1-D341-AB623FD05E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F2ACA-28E5-5BCF-08DD-3BA50FCF732C}"/>
              </a:ext>
            </a:extLst>
          </p:cNvPr>
          <p:cNvSpPr>
            <a:spLocks noGrp="1"/>
          </p:cNvSpPr>
          <p:nvPr>
            <p:ph type="body" idx="1"/>
          </p:nvPr>
        </p:nvSpPr>
        <p:spPr/>
        <p:txBody>
          <a:bodyPr/>
          <a:lstStyle/>
          <a:p>
            <a:r>
              <a:rPr lang="en-US" dirty="0"/>
              <a:t>https://</a:t>
            </a:r>
            <a:r>
              <a:rPr lang="en-US" dirty="0" err="1"/>
              <a:t>fidoalliance.org</a:t>
            </a:r>
            <a:r>
              <a:rPr lang="en-US" dirty="0"/>
              <a:t>/</a:t>
            </a:r>
          </a:p>
        </p:txBody>
      </p:sp>
      <p:sp>
        <p:nvSpPr>
          <p:cNvPr id="4" name="Slide Number Placeholder 3">
            <a:extLst>
              <a:ext uri="{FF2B5EF4-FFF2-40B4-BE49-F238E27FC236}">
                <a16:creationId xmlns:a16="http://schemas.microsoft.com/office/drawing/2014/main" id="{CA9A0C34-6E72-32B8-6A5C-D4349B7978CE}"/>
              </a:ext>
            </a:extLst>
          </p:cNvPr>
          <p:cNvSpPr>
            <a:spLocks noGrp="1"/>
          </p:cNvSpPr>
          <p:nvPr>
            <p:ph type="sldNum" sz="quarter" idx="5"/>
          </p:nvPr>
        </p:nvSpPr>
        <p:spPr/>
        <p:txBody>
          <a:bodyPr/>
          <a:lstStyle/>
          <a:p>
            <a:fld id="{519D1D85-5EA7-4467-8C3B-BCB1CBE1493F}" type="slidenum">
              <a:rPr lang="en-US" smtClean="0"/>
              <a:pPr/>
              <a:t>8</a:t>
            </a:fld>
            <a:endParaRPr lang="en-US"/>
          </a:p>
        </p:txBody>
      </p:sp>
    </p:spTree>
    <p:extLst>
      <p:ext uri="{BB962C8B-B14F-4D97-AF65-F5344CB8AC3E}">
        <p14:creationId xmlns:p14="http://schemas.microsoft.com/office/powerpoint/2010/main" val="1678497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E82DC-AEFA-EE8A-998D-97C148D2C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65342-34AF-97EB-0DDB-AA470E87CB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05314-012C-0D74-433F-6FA3907A8B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8F3A65-04FF-96DC-0822-F7F6352404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9D1D85-5EA7-4467-8C3B-BCB1CBE1493F}" type="slidenum">
              <a:rPr kumimoji="0" lang="en-US" sz="1200" b="0" i="0" u="none" strike="noStrike" kern="1200" cap="none" spc="0" normalizeH="0" baseline="0" noProof="0" smtClean="0">
                <a:ln>
                  <a:noFill/>
                </a:ln>
                <a:solidFill>
                  <a:prstClr val="black"/>
                </a:solidFill>
                <a:effectLst/>
                <a:uLnTx/>
                <a:uFillTx/>
                <a:latin typeface="Bierstadt" panose="020B00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Bierstadt" panose="020B0004020202020204" pitchFamily="34" charset="0"/>
              <a:ea typeface="+mn-ea"/>
              <a:cs typeface="+mn-cs"/>
            </a:endParaRPr>
          </a:p>
        </p:txBody>
      </p:sp>
    </p:spTree>
    <p:extLst>
      <p:ext uri="{BB962C8B-B14F-4D97-AF65-F5344CB8AC3E}">
        <p14:creationId xmlns:p14="http://schemas.microsoft.com/office/powerpoint/2010/main" val="1574391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D1D85-5EA7-4467-8C3B-BCB1CBE1493F}" type="slidenum">
              <a:rPr lang="en-US" smtClean="0"/>
              <a:pPr/>
              <a:t>82</a:t>
            </a:fld>
            <a:endParaRPr lang="en-US"/>
          </a:p>
        </p:txBody>
      </p:sp>
    </p:spTree>
    <p:extLst>
      <p:ext uri="{BB962C8B-B14F-4D97-AF65-F5344CB8AC3E}">
        <p14:creationId xmlns:p14="http://schemas.microsoft.com/office/powerpoint/2010/main" val="926455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9D1D85-5EA7-4467-8C3B-BCB1CBE1493F}" type="slidenum">
              <a:rPr lang="en-US" smtClean="0"/>
              <a:pPr/>
              <a:t>83</a:t>
            </a:fld>
            <a:endParaRPr lang="en-US"/>
          </a:p>
        </p:txBody>
      </p:sp>
    </p:spTree>
    <p:extLst>
      <p:ext uri="{BB962C8B-B14F-4D97-AF65-F5344CB8AC3E}">
        <p14:creationId xmlns:p14="http://schemas.microsoft.com/office/powerpoint/2010/main" val="465425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fidoalliance.org</a:t>
            </a:r>
            <a:r>
              <a:rPr lang="en-US" dirty="0"/>
              <a:t>/</a:t>
            </a:r>
          </a:p>
        </p:txBody>
      </p:sp>
      <p:sp>
        <p:nvSpPr>
          <p:cNvPr id="4" name="Slide Number Placeholder 3"/>
          <p:cNvSpPr>
            <a:spLocks noGrp="1"/>
          </p:cNvSpPr>
          <p:nvPr>
            <p:ph type="sldNum" sz="quarter" idx="5"/>
          </p:nvPr>
        </p:nvSpPr>
        <p:spPr/>
        <p:txBody>
          <a:bodyPr/>
          <a:lstStyle/>
          <a:p>
            <a:fld id="{519D1D85-5EA7-4467-8C3B-BCB1CBE1493F}" type="slidenum">
              <a:rPr lang="en-US" smtClean="0"/>
              <a:pPr/>
              <a:t>9</a:t>
            </a:fld>
            <a:endParaRPr lang="en-US"/>
          </a:p>
        </p:txBody>
      </p:sp>
    </p:spTree>
    <p:extLst>
      <p:ext uri="{BB962C8B-B14F-4D97-AF65-F5344CB8AC3E}">
        <p14:creationId xmlns:p14="http://schemas.microsoft.com/office/powerpoint/2010/main" val="220997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964FE-DED2-0C88-C32C-1EAE63CC1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912BE-48A8-A919-716B-AD4542E9B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32A13F-5C62-30AD-A8F1-7E4631A22883}"/>
              </a:ext>
            </a:extLst>
          </p:cNvPr>
          <p:cNvSpPr>
            <a:spLocks noGrp="1"/>
          </p:cNvSpPr>
          <p:nvPr>
            <p:ph type="body" idx="1"/>
          </p:nvPr>
        </p:nvSpPr>
        <p:spPr/>
        <p:txBody>
          <a:bodyPr/>
          <a:lstStyle/>
          <a:p>
            <a:r>
              <a:rPr lang="en-US" dirty="0"/>
              <a:t>https://</a:t>
            </a:r>
            <a:r>
              <a:rPr lang="en-US" dirty="0" err="1"/>
              <a:t>fidoalliance.org</a:t>
            </a:r>
            <a:r>
              <a:rPr lang="en-US" dirty="0"/>
              <a:t>/</a:t>
            </a:r>
          </a:p>
        </p:txBody>
      </p:sp>
      <p:sp>
        <p:nvSpPr>
          <p:cNvPr id="4" name="Slide Number Placeholder 3">
            <a:extLst>
              <a:ext uri="{FF2B5EF4-FFF2-40B4-BE49-F238E27FC236}">
                <a16:creationId xmlns:a16="http://schemas.microsoft.com/office/drawing/2014/main" id="{37EEB88C-4C49-15FF-5CB5-89EE33ECFE7C}"/>
              </a:ext>
            </a:extLst>
          </p:cNvPr>
          <p:cNvSpPr>
            <a:spLocks noGrp="1"/>
          </p:cNvSpPr>
          <p:nvPr>
            <p:ph type="sldNum" sz="quarter" idx="5"/>
          </p:nvPr>
        </p:nvSpPr>
        <p:spPr/>
        <p:txBody>
          <a:bodyPr/>
          <a:lstStyle/>
          <a:p>
            <a:fld id="{519D1D85-5EA7-4467-8C3B-BCB1CBE1493F}" type="slidenum">
              <a:rPr lang="en-US" smtClean="0"/>
              <a:pPr/>
              <a:t>10</a:t>
            </a:fld>
            <a:endParaRPr lang="en-US"/>
          </a:p>
        </p:txBody>
      </p:sp>
    </p:spTree>
    <p:extLst>
      <p:ext uri="{BB962C8B-B14F-4D97-AF65-F5344CB8AC3E}">
        <p14:creationId xmlns:p14="http://schemas.microsoft.com/office/powerpoint/2010/main" val="1522146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5985D-663D-9E11-B726-D5C356563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9A7D73-DEAC-051B-FCDA-03863F117E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31982-9892-46C4-8678-E6C24B814CCB}"/>
              </a:ext>
            </a:extLst>
          </p:cNvPr>
          <p:cNvSpPr>
            <a:spLocks noGrp="1"/>
          </p:cNvSpPr>
          <p:nvPr>
            <p:ph type="body" idx="1"/>
          </p:nvPr>
        </p:nvSpPr>
        <p:spPr/>
        <p:txBody>
          <a:bodyPr/>
          <a:lstStyle/>
          <a:p>
            <a:r>
              <a:rPr lang="en-US" dirty="0"/>
              <a:t>https://</a:t>
            </a:r>
            <a:r>
              <a:rPr lang="en-US" dirty="0" err="1"/>
              <a:t>fidoalliance.org</a:t>
            </a:r>
            <a:r>
              <a:rPr lang="en-US" dirty="0"/>
              <a:t>/</a:t>
            </a:r>
          </a:p>
        </p:txBody>
      </p:sp>
      <p:sp>
        <p:nvSpPr>
          <p:cNvPr id="4" name="Slide Number Placeholder 3">
            <a:extLst>
              <a:ext uri="{FF2B5EF4-FFF2-40B4-BE49-F238E27FC236}">
                <a16:creationId xmlns:a16="http://schemas.microsoft.com/office/drawing/2014/main" id="{339494D3-2C3B-90E0-E35E-1F5F9EB110B9}"/>
              </a:ext>
            </a:extLst>
          </p:cNvPr>
          <p:cNvSpPr>
            <a:spLocks noGrp="1"/>
          </p:cNvSpPr>
          <p:nvPr>
            <p:ph type="sldNum" sz="quarter" idx="5"/>
          </p:nvPr>
        </p:nvSpPr>
        <p:spPr/>
        <p:txBody>
          <a:bodyPr/>
          <a:lstStyle/>
          <a:p>
            <a:fld id="{519D1D85-5EA7-4467-8C3B-BCB1CBE1493F}" type="slidenum">
              <a:rPr lang="en-US" smtClean="0"/>
              <a:pPr/>
              <a:t>11</a:t>
            </a:fld>
            <a:endParaRPr lang="en-US"/>
          </a:p>
        </p:txBody>
      </p:sp>
    </p:spTree>
    <p:extLst>
      <p:ext uri="{BB962C8B-B14F-4D97-AF65-F5344CB8AC3E}">
        <p14:creationId xmlns:p14="http://schemas.microsoft.com/office/powerpoint/2010/main" val="268797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4A306-1EF7-FFCC-8CF5-F5BDFA66F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EA122-DBF6-32BE-77A6-1BCF5F5FE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21F518-0275-07FA-D3AB-7E06EF282436}"/>
              </a:ext>
            </a:extLst>
          </p:cNvPr>
          <p:cNvSpPr>
            <a:spLocks noGrp="1"/>
          </p:cNvSpPr>
          <p:nvPr>
            <p:ph type="body" idx="1"/>
          </p:nvPr>
        </p:nvSpPr>
        <p:spPr/>
        <p:txBody>
          <a:bodyPr/>
          <a:lstStyle/>
          <a:p>
            <a:r>
              <a:rPr lang="en-US" dirty="0"/>
              <a:t>https://</a:t>
            </a:r>
            <a:r>
              <a:rPr lang="en-US" dirty="0" err="1"/>
              <a:t>fidoalliance.org</a:t>
            </a:r>
            <a:r>
              <a:rPr lang="en-US" dirty="0"/>
              <a:t>/</a:t>
            </a:r>
          </a:p>
        </p:txBody>
      </p:sp>
      <p:sp>
        <p:nvSpPr>
          <p:cNvPr id="4" name="Slide Number Placeholder 3">
            <a:extLst>
              <a:ext uri="{FF2B5EF4-FFF2-40B4-BE49-F238E27FC236}">
                <a16:creationId xmlns:a16="http://schemas.microsoft.com/office/drawing/2014/main" id="{18BD7EA2-D54E-DDA6-7292-68C1E4011508}"/>
              </a:ext>
            </a:extLst>
          </p:cNvPr>
          <p:cNvSpPr>
            <a:spLocks noGrp="1"/>
          </p:cNvSpPr>
          <p:nvPr>
            <p:ph type="sldNum" sz="quarter" idx="5"/>
          </p:nvPr>
        </p:nvSpPr>
        <p:spPr/>
        <p:txBody>
          <a:bodyPr/>
          <a:lstStyle/>
          <a:p>
            <a:fld id="{519D1D85-5EA7-4467-8C3B-BCB1CBE1493F}" type="slidenum">
              <a:rPr lang="en-US" smtClean="0"/>
              <a:pPr/>
              <a:t>12</a:t>
            </a:fld>
            <a:endParaRPr lang="en-US"/>
          </a:p>
        </p:txBody>
      </p:sp>
    </p:spTree>
    <p:extLst>
      <p:ext uri="{BB962C8B-B14F-4D97-AF65-F5344CB8AC3E}">
        <p14:creationId xmlns:p14="http://schemas.microsoft.com/office/powerpoint/2010/main" val="2260031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05106-A2C4-28C0-F009-3E69AB36B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8DC72-E11C-DDAC-E23E-3F40F19FC8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4C5617-6809-B14D-5526-076F3683708B}"/>
              </a:ext>
            </a:extLst>
          </p:cNvPr>
          <p:cNvSpPr>
            <a:spLocks noGrp="1"/>
          </p:cNvSpPr>
          <p:nvPr>
            <p:ph type="body" idx="1"/>
          </p:nvPr>
        </p:nvSpPr>
        <p:spPr/>
        <p:txBody>
          <a:bodyPr/>
          <a:lstStyle/>
          <a:p>
            <a:r>
              <a:rPr lang="en-US" dirty="0"/>
              <a:t>https://</a:t>
            </a:r>
            <a:r>
              <a:rPr lang="en-US" dirty="0" err="1"/>
              <a:t>fidoalliance.org</a:t>
            </a:r>
            <a:r>
              <a:rPr lang="en-US" dirty="0"/>
              <a:t>/</a:t>
            </a:r>
          </a:p>
        </p:txBody>
      </p:sp>
      <p:sp>
        <p:nvSpPr>
          <p:cNvPr id="4" name="Slide Number Placeholder 3">
            <a:extLst>
              <a:ext uri="{FF2B5EF4-FFF2-40B4-BE49-F238E27FC236}">
                <a16:creationId xmlns:a16="http://schemas.microsoft.com/office/drawing/2014/main" id="{385D2DD5-E9E5-A41C-B5A5-0EC94BEFE9B8}"/>
              </a:ext>
            </a:extLst>
          </p:cNvPr>
          <p:cNvSpPr>
            <a:spLocks noGrp="1"/>
          </p:cNvSpPr>
          <p:nvPr>
            <p:ph type="sldNum" sz="quarter" idx="5"/>
          </p:nvPr>
        </p:nvSpPr>
        <p:spPr/>
        <p:txBody>
          <a:bodyPr/>
          <a:lstStyle/>
          <a:p>
            <a:fld id="{519D1D85-5EA7-4467-8C3B-BCB1CBE1493F}" type="slidenum">
              <a:rPr lang="en-US" smtClean="0"/>
              <a:pPr/>
              <a:t>13</a:t>
            </a:fld>
            <a:endParaRPr lang="en-US"/>
          </a:p>
        </p:txBody>
      </p:sp>
    </p:spTree>
    <p:extLst>
      <p:ext uri="{BB962C8B-B14F-4D97-AF65-F5344CB8AC3E}">
        <p14:creationId xmlns:p14="http://schemas.microsoft.com/office/powerpoint/2010/main" val="1170138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Master" Target="../slideMasters/slideMaster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Master" Target="../slideMasters/slideMaster1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Title Subtitle">
    <p:spTree>
      <p:nvGrpSpPr>
        <p:cNvPr id="1" name=""/>
        <p:cNvGrpSpPr/>
        <p:nvPr/>
      </p:nvGrpSpPr>
      <p:grpSpPr>
        <a:xfrm>
          <a:off x="0" y="0"/>
          <a:ext cx="0" cy="0"/>
          <a:chOff x="0" y="0"/>
          <a:chExt cx="0" cy="0"/>
        </a:xfrm>
      </p:grpSpPr>
      <p:sp>
        <p:nvSpPr>
          <p:cNvPr id="15" name="Cover Page Image Filter">
            <a:extLst>
              <a:ext uri="{FF2B5EF4-FFF2-40B4-BE49-F238E27FC236}">
                <a16:creationId xmlns:a16="http://schemas.microsoft.com/office/drawing/2014/main" id="{4CBC1126-3922-A42C-696F-9059A2DBD445}"/>
              </a:ext>
            </a:extLst>
          </p:cNvPr>
          <p:cNvSpPr>
            <a:spLocks noGrp="1"/>
          </p:cNvSpPr>
          <p:nvPr>
            <p:ph type="body" sz="quarter" idx="19"/>
          </p:nvPr>
        </p:nvSpPr>
        <p:spPr>
          <a:xfrm>
            <a:off x="0" y="0"/>
            <a:ext cx="12192000" cy="6858000"/>
          </a:xfrm>
          <a:prstGeom prst="rect">
            <a:avLst/>
          </a:prstGeom>
          <a:solidFill>
            <a:srgbClr val="050D24">
              <a:alpha val="57647"/>
            </a:srgbClr>
          </a:solidFill>
          <a:ln>
            <a:noFill/>
          </a:ln>
        </p:spPr>
        <p:txBody>
          <a:bodyPr/>
          <a:lstStyle>
            <a:lvl1pPr>
              <a:defRPr lang="en-US" smtClean="0">
                <a:noFill/>
              </a:defRPr>
            </a:lvl1pPr>
            <a:lvl2pPr>
              <a:defRPr lang="en-US" sz="1800" smtClean="0"/>
            </a:lvl2pPr>
            <a:lvl3pPr>
              <a:defRPr lang="en-US" sz="1800" smtClean="0"/>
            </a:lvl3pPr>
            <a:lvl4pPr>
              <a:defRPr lang="en-US" sz="1800" smtClean="0"/>
            </a:lvl4pPr>
            <a:lvl5pPr>
              <a:defRPr lang="en-US"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mpany Logo">
            <a:extLst>
              <a:ext uri="{FF2B5EF4-FFF2-40B4-BE49-F238E27FC236}">
                <a16:creationId xmlns:a16="http://schemas.microsoft.com/office/drawing/2014/main" id="{C7BCCA38-76B7-0841-AA03-60632BBCBA40}"/>
              </a:ext>
            </a:extLst>
          </p:cNvPr>
          <p:cNvSpPr>
            <a:spLocks noGrp="1"/>
          </p:cNvSpPr>
          <p:nvPr>
            <p:ph type="pic" sz="quarter" idx="18" hasCustomPrompt="1"/>
          </p:nvPr>
        </p:nvSpPr>
        <p:spPr>
          <a:xfrm>
            <a:off x="381000" y="457200"/>
            <a:ext cx="2209800" cy="620712"/>
          </a:xfrm>
          <a:prstGeom prst="rect">
            <a:avLst/>
          </a:prstGeom>
          <a:blipFill>
            <a:blip r:embed="rId2"/>
            <a:stretch>
              <a:fillRect l="-19515" t="-67810" r="-19319" b="-68682"/>
            </a:stretch>
          </a:blipFill>
          <a:ln>
            <a:noFill/>
          </a:ln>
        </p:spPr>
        <p:txBody>
          <a:bodyPr/>
          <a:lstStyle>
            <a:lvl1pPr marL="0" indent="0">
              <a:buNone/>
              <a:defRPr sz="800">
                <a:noFill/>
                <a:effectLst>
                  <a:outerShdw blurRad="50800" dist="50800" dir="5400000" algn="ctr" rotWithShape="0">
                    <a:srgbClr val="000000">
                      <a:alpha val="99000"/>
                    </a:srgbClr>
                  </a:outerShdw>
                </a:effectLst>
              </a:defRPr>
            </a:lvl1pPr>
          </a:lstStyle>
          <a:p>
            <a:r>
              <a:rPr lang="en-US"/>
              <a:t> </a:t>
            </a:r>
          </a:p>
        </p:txBody>
      </p:sp>
      <p:sp>
        <p:nvSpPr>
          <p:cNvPr id="7" name="Presentation Title">
            <a:extLst>
              <a:ext uri="{FF2B5EF4-FFF2-40B4-BE49-F238E27FC236}">
                <a16:creationId xmlns:a16="http://schemas.microsoft.com/office/drawing/2014/main" id="{CF8D9F3F-EA70-0017-86FF-7AE706348019}"/>
              </a:ext>
            </a:extLst>
          </p:cNvPr>
          <p:cNvSpPr>
            <a:spLocks noGrp="1"/>
          </p:cNvSpPr>
          <p:nvPr>
            <p:ph type="body" sz="quarter" idx="14" hasCustomPrompt="1"/>
          </p:nvPr>
        </p:nvSpPr>
        <p:spPr>
          <a:xfrm>
            <a:off x="381000" y="1752600"/>
            <a:ext cx="11430000" cy="2133600"/>
          </a:xfrm>
          <a:prstGeom prst="rect">
            <a:avLst/>
          </a:prstGeom>
        </p:spPr>
        <p:txBody>
          <a:bodyPr lIns="0" rIns="0" anchor="b"/>
          <a:lstStyle>
            <a:lvl1pPr marL="0" indent="0">
              <a:buNone/>
              <a:defRPr sz="4800" b="1">
                <a:solidFill>
                  <a:schemeClr val="bg1"/>
                </a:solidFill>
                <a:latin typeface="+mj-lt"/>
              </a:defRPr>
            </a:lvl1pPr>
            <a:lvl2pPr marL="573087" indent="0">
              <a:buNone/>
              <a:defRPr/>
            </a:lvl2pPr>
          </a:lstStyle>
          <a:p>
            <a:pPr lvl="0"/>
            <a:r>
              <a:rPr lang="en-US"/>
              <a:t>Click to edit the Presentation Title</a:t>
            </a:r>
          </a:p>
        </p:txBody>
      </p:sp>
      <p:sp>
        <p:nvSpPr>
          <p:cNvPr id="10" name="Presentation Subtitle">
            <a:extLst>
              <a:ext uri="{FF2B5EF4-FFF2-40B4-BE49-F238E27FC236}">
                <a16:creationId xmlns:a16="http://schemas.microsoft.com/office/drawing/2014/main" id="{B8C2F103-B416-2FE8-8DCF-16A38D557F8D}"/>
              </a:ext>
            </a:extLst>
          </p:cNvPr>
          <p:cNvSpPr>
            <a:spLocks noGrp="1"/>
          </p:cNvSpPr>
          <p:nvPr>
            <p:ph type="body" sz="quarter" idx="15" hasCustomPrompt="1"/>
          </p:nvPr>
        </p:nvSpPr>
        <p:spPr>
          <a:xfrm>
            <a:off x="381000" y="3886200"/>
            <a:ext cx="11430000" cy="1676400"/>
          </a:xfrm>
          <a:prstGeom prst="rect">
            <a:avLst/>
          </a:prstGeom>
        </p:spPr>
        <p:txBody>
          <a:bodyPr lIns="0" rIns="0"/>
          <a:lstStyle>
            <a:lvl1pPr marL="0" indent="0">
              <a:buFontTx/>
              <a:buNone/>
              <a:defRPr>
                <a:solidFill>
                  <a:schemeClr val="bg1"/>
                </a:solidFill>
              </a:defRPr>
            </a:lvl1pPr>
          </a:lstStyle>
          <a:p>
            <a:pPr lvl="0"/>
            <a:r>
              <a:rPr lang="en-US"/>
              <a:t>Click to enter the presentation subtitle, presenter, and presentation date</a:t>
            </a:r>
          </a:p>
        </p:txBody>
      </p:sp>
      <p:sp>
        <p:nvSpPr>
          <p:cNvPr id="8" name="Cover Page Image">
            <a:extLst>
              <a:ext uri="{FF2B5EF4-FFF2-40B4-BE49-F238E27FC236}">
                <a16:creationId xmlns:a16="http://schemas.microsoft.com/office/drawing/2014/main" id="{112EC931-C794-1E63-C8B9-E2CAAB4D6C54}"/>
              </a:ext>
            </a:extLst>
          </p:cNvPr>
          <p:cNvSpPr>
            <a:spLocks noGrp="1"/>
          </p:cNvSpPr>
          <p:nvPr>
            <p:ph type="pic" sz="quarter" idx="13" hasCustomPrompt="1"/>
          </p:nvPr>
        </p:nvSpPr>
        <p:spPr>
          <a:xfrm>
            <a:off x="1034" y="0"/>
            <a:ext cx="12190966" cy="6856621"/>
          </a:xfrm>
          <a:prstGeom prst="rect">
            <a:avLst/>
          </a:prstGeom>
          <a:ln>
            <a:noFill/>
          </a:ln>
        </p:spPr>
        <p:txBody>
          <a:bodyPr anchor="ctr"/>
          <a:lstStyle>
            <a:lvl1pPr marL="0" indent="0" algn="ctr">
              <a:buNone/>
              <a:defRPr>
                <a:solidFill>
                  <a:schemeClr val="accent4"/>
                </a:solidFill>
              </a:defRPr>
            </a:lvl1pPr>
          </a:lstStyle>
          <a:p>
            <a:r>
              <a:rPr lang="en-US"/>
              <a:t>Click to insert an image.</a:t>
            </a:r>
            <a:br>
              <a:rPr lang="en-US"/>
            </a:br>
            <a:r>
              <a:rPr lang="en-US"/>
              <a:t>Once inserted, move the image</a:t>
            </a:r>
            <a:br>
              <a:rPr lang="en-US"/>
            </a:br>
            <a:r>
              <a:rPr lang="en-US"/>
              <a:t>to the back.</a:t>
            </a:r>
          </a:p>
        </p:txBody>
      </p:sp>
    </p:spTree>
    <p:extLst>
      <p:ext uri="{BB962C8B-B14F-4D97-AF65-F5344CB8AC3E}">
        <p14:creationId xmlns:p14="http://schemas.microsoft.com/office/powerpoint/2010/main" val="2644283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ub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676400"/>
            <a:ext cx="1143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7" name="Text Placeholder 6">
            <a:extLst>
              <a:ext uri="{FF2B5EF4-FFF2-40B4-BE49-F238E27FC236}">
                <a16:creationId xmlns:a16="http://schemas.microsoft.com/office/drawing/2014/main" id="{DC34DE49-F0AA-9383-4FED-3B3E7D1ED8A8}"/>
              </a:ext>
            </a:extLst>
          </p:cNvPr>
          <p:cNvSpPr>
            <a:spLocks noGrp="1"/>
          </p:cNvSpPr>
          <p:nvPr>
            <p:ph type="body" sz="quarter" idx="13"/>
          </p:nvPr>
        </p:nvSpPr>
        <p:spPr>
          <a:xfrm>
            <a:off x="381000" y="838200"/>
            <a:ext cx="11430000" cy="685800"/>
          </a:xfrm>
        </p:spPr>
        <p:txBody>
          <a:bodyPr/>
          <a:lstStyle>
            <a:lvl1pPr marL="0" indent="0">
              <a:buFontTx/>
              <a:buNone/>
              <a:defRPr>
                <a:solidFill>
                  <a:schemeClr val="tx1">
                    <a:lumMod val="50000"/>
                    <a:lumOff val="50000"/>
                  </a:schemeClr>
                </a:solidFill>
              </a:defRPr>
            </a:lvl1pPr>
            <a:lvl2pPr marL="573087" indent="0">
              <a:buFontTx/>
              <a:buNone/>
              <a:defRPr/>
            </a:lvl2pPr>
            <a:lvl3pPr marL="1085850" indent="0">
              <a:buFontTx/>
              <a:buNone/>
              <a:defRPr/>
            </a:lvl3pPr>
            <a:lvl4pPr marL="1657350" indent="0">
              <a:buFontTx/>
              <a:buNone/>
              <a:defRPr/>
            </a:lvl4pPr>
            <a:lvl5pPr marL="2228850" indent="0">
              <a:buFontTx/>
              <a:buNone/>
              <a:defRPr/>
            </a:lvl5pPr>
          </a:lstStyle>
          <a:p>
            <a:pPr lvl="0"/>
            <a:r>
              <a:rPr lang="en-US"/>
              <a:t>Click to edit Master text styles</a:t>
            </a:r>
          </a:p>
        </p:txBody>
      </p:sp>
    </p:spTree>
    <p:extLst>
      <p:ext uri="{BB962C8B-B14F-4D97-AF65-F5344CB8AC3E}">
        <p14:creationId xmlns:p14="http://schemas.microsoft.com/office/powerpoint/2010/main" val="2442689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Text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2362200" y="1295400"/>
            <a:ext cx="7467600" cy="533400"/>
          </a:xfrm>
          <a:solidFill>
            <a:schemeClr val="bg2"/>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2362200" y="1828800"/>
            <a:ext cx="7467600" cy="4572000"/>
          </a:xfrm>
          <a:solidFill>
            <a:schemeClr val="tx2">
              <a:lumMod val="40000"/>
              <a:lumOff val="6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385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Text Blocks">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BD0353A6-D795-99F7-5EDC-A5B92A000306}"/>
              </a:ext>
            </a:extLst>
          </p:cNvPr>
          <p:cNvSpPr>
            <a:spLocks noGrp="1"/>
          </p:cNvSpPr>
          <p:nvPr>
            <p:ph type="body" sz="quarter" idx="16" hasCustomPrompt="1"/>
          </p:nvPr>
        </p:nvSpPr>
        <p:spPr>
          <a:xfrm>
            <a:off x="6248400" y="1295400"/>
            <a:ext cx="5562600" cy="533400"/>
          </a:xfrm>
          <a:solidFill>
            <a:schemeClr val="bg2"/>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381000" y="1295400"/>
            <a:ext cx="5562600" cy="533400"/>
          </a:xfrm>
          <a:solidFill>
            <a:schemeClr val="bg2"/>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381000" y="1828800"/>
            <a:ext cx="5562600" cy="4572000"/>
          </a:xfrm>
          <a:solidFill>
            <a:schemeClr val="tx2">
              <a:lumMod val="40000"/>
              <a:lumOff val="6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A60CFA45-4580-F7C3-9B13-263AAF896981}"/>
              </a:ext>
            </a:extLst>
          </p:cNvPr>
          <p:cNvSpPr>
            <a:spLocks noGrp="1"/>
          </p:cNvSpPr>
          <p:nvPr>
            <p:ph type="body" sz="quarter" idx="17"/>
          </p:nvPr>
        </p:nvSpPr>
        <p:spPr>
          <a:xfrm>
            <a:off x="6248400" y="1828800"/>
            <a:ext cx="5562600" cy="4572000"/>
          </a:xfrm>
          <a:solidFill>
            <a:schemeClr val="tx2">
              <a:lumMod val="40000"/>
              <a:lumOff val="60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009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Text Blocks">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B1D66A6-97B1-D3C8-2D3E-A726776504EC}"/>
              </a:ext>
            </a:extLst>
          </p:cNvPr>
          <p:cNvSpPr>
            <a:spLocks noGrp="1"/>
          </p:cNvSpPr>
          <p:nvPr>
            <p:ph type="body" sz="quarter" idx="18" hasCustomPrompt="1"/>
          </p:nvPr>
        </p:nvSpPr>
        <p:spPr>
          <a:xfrm>
            <a:off x="8153400" y="1295400"/>
            <a:ext cx="3581400" cy="533400"/>
          </a:xfrm>
          <a:solidFill>
            <a:schemeClr val="bg2"/>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4" name="Text Placeholder 12">
            <a:extLst>
              <a:ext uri="{FF2B5EF4-FFF2-40B4-BE49-F238E27FC236}">
                <a16:creationId xmlns:a16="http://schemas.microsoft.com/office/drawing/2014/main" id="{EB8C4963-5D68-A5BD-5638-42E3370A250F}"/>
              </a:ext>
            </a:extLst>
          </p:cNvPr>
          <p:cNvSpPr>
            <a:spLocks noGrp="1"/>
          </p:cNvSpPr>
          <p:nvPr>
            <p:ph type="body" sz="quarter" idx="19"/>
          </p:nvPr>
        </p:nvSpPr>
        <p:spPr>
          <a:xfrm>
            <a:off x="8153400" y="1828800"/>
            <a:ext cx="3581400" cy="45720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6">
            <a:extLst>
              <a:ext uri="{FF2B5EF4-FFF2-40B4-BE49-F238E27FC236}">
                <a16:creationId xmlns:a16="http://schemas.microsoft.com/office/drawing/2014/main" id="{BD0353A6-D795-99F7-5EDC-A5B92A000306}"/>
              </a:ext>
            </a:extLst>
          </p:cNvPr>
          <p:cNvSpPr>
            <a:spLocks noGrp="1"/>
          </p:cNvSpPr>
          <p:nvPr>
            <p:ph type="body" sz="quarter" idx="16" hasCustomPrompt="1"/>
          </p:nvPr>
        </p:nvSpPr>
        <p:spPr>
          <a:xfrm>
            <a:off x="4267200" y="1295400"/>
            <a:ext cx="3581400" cy="533400"/>
          </a:xfrm>
          <a:solidFill>
            <a:schemeClr val="bg2"/>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381000" y="1295400"/>
            <a:ext cx="3581400" cy="533400"/>
          </a:xfrm>
          <a:solidFill>
            <a:schemeClr val="bg2"/>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381000" y="1828800"/>
            <a:ext cx="3581400" cy="45720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A60CFA45-4580-F7C3-9B13-263AAF896981}"/>
              </a:ext>
            </a:extLst>
          </p:cNvPr>
          <p:cNvSpPr>
            <a:spLocks noGrp="1"/>
          </p:cNvSpPr>
          <p:nvPr>
            <p:ph type="body" sz="quarter" idx="17"/>
          </p:nvPr>
        </p:nvSpPr>
        <p:spPr>
          <a:xfrm>
            <a:off x="4267200" y="1828800"/>
            <a:ext cx="3581400" cy="45720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9914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Text Blocks, Version 1">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B1D66A6-97B1-D3C8-2D3E-A726776504EC}"/>
              </a:ext>
            </a:extLst>
          </p:cNvPr>
          <p:cNvSpPr>
            <a:spLocks noGrp="1"/>
          </p:cNvSpPr>
          <p:nvPr>
            <p:ph type="body" sz="quarter" idx="18" hasCustomPrompt="1"/>
          </p:nvPr>
        </p:nvSpPr>
        <p:spPr>
          <a:xfrm>
            <a:off x="6248400" y="1295400"/>
            <a:ext cx="2590800" cy="533400"/>
          </a:xfrm>
          <a:solidFill>
            <a:schemeClr val="bg2"/>
          </a:solidFill>
          <a:ln>
            <a:noFill/>
          </a:ln>
        </p:spPr>
        <p:txBody>
          <a:bodyPr anchor="ctr"/>
          <a:lstStyle>
            <a:lvl1pPr marL="0" indent="0" algn="ctr">
              <a:buNone/>
              <a:defRPr sz="1600" b="1">
                <a:solidFill>
                  <a:schemeClr val="bg1"/>
                </a:solidFill>
              </a:defRPr>
            </a:lvl1pPr>
          </a:lstStyle>
          <a:p>
            <a:pPr lvl="0"/>
            <a:r>
              <a:rPr lang="en-US"/>
              <a:t>Click to add header</a:t>
            </a:r>
          </a:p>
        </p:txBody>
      </p:sp>
      <p:sp>
        <p:nvSpPr>
          <p:cNvPr id="6" name="Text Placeholder 6">
            <a:extLst>
              <a:ext uri="{FF2B5EF4-FFF2-40B4-BE49-F238E27FC236}">
                <a16:creationId xmlns:a16="http://schemas.microsoft.com/office/drawing/2014/main" id="{BD0353A6-D795-99F7-5EDC-A5B92A000306}"/>
              </a:ext>
            </a:extLst>
          </p:cNvPr>
          <p:cNvSpPr>
            <a:spLocks noGrp="1"/>
          </p:cNvSpPr>
          <p:nvPr>
            <p:ph type="body" sz="quarter" idx="16" hasCustomPrompt="1"/>
          </p:nvPr>
        </p:nvSpPr>
        <p:spPr>
          <a:xfrm>
            <a:off x="3352800" y="1295400"/>
            <a:ext cx="2590800" cy="533400"/>
          </a:xfrm>
          <a:solidFill>
            <a:schemeClr val="bg2"/>
          </a:solidFill>
          <a:ln>
            <a:noFill/>
          </a:ln>
        </p:spPr>
        <p:txBody>
          <a:bodyPr anchor="ctr"/>
          <a:lstStyle>
            <a:lvl1pPr marL="0" indent="0" algn="ctr">
              <a:buNone/>
              <a:defRPr sz="1600" b="1">
                <a:solidFill>
                  <a:schemeClr val="bg1"/>
                </a:solidFill>
              </a:defRPr>
            </a:lvl1pPr>
          </a:lstStyle>
          <a:p>
            <a:pPr lvl="0"/>
            <a:r>
              <a:rPr lang="en-US"/>
              <a:t>Click to add header</a:t>
            </a:r>
          </a:p>
        </p:txBody>
      </p:sp>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457200" y="1295400"/>
            <a:ext cx="2590800" cy="533400"/>
          </a:xfrm>
          <a:solidFill>
            <a:schemeClr val="bg2"/>
          </a:solidFill>
          <a:ln>
            <a:noFill/>
          </a:ln>
        </p:spPr>
        <p:txBody>
          <a:bodyPr anchor="ctr"/>
          <a:lstStyle>
            <a:lvl1pPr marL="0" indent="0" algn="ctr">
              <a:buNone/>
              <a:defRPr sz="1600"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457200" y="1828800"/>
            <a:ext cx="2590800" cy="4572000"/>
          </a:xfrm>
          <a:solidFill>
            <a:schemeClr val="tx2">
              <a:lumMod val="40000"/>
              <a:lumOff val="60000"/>
            </a:schemeClr>
          </a:solidFill>
        </p:spPr>
        <p:txBody>
          <a:bodyPr/>
          <a:lstStyle>
            <a:lvl1pPr marL="173038" indent="-173038">
              <a:defRPr sz="1600"/>
            </a:lvl1pPr>
            <a:lvl2pPr marL="628650" indent="-228600">
              <a:defRPr sz="1600"/>
            </a:lvl2pPr>
            <a:lvl3pPr marL="914400" indent="-173038">
              <a:defRPr sz="1600"/>
            </a:lvl3pPr>
            <a:lvl4pPr marL="1255713" indent="-228600">
              <a:defRPr sz="1600"/>
            </a:lvl4pPr>
            <a:lvl5pPr marL="1655763" indent="-228600">
              <a:defRPr sz="16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10" name="Text Placeholder 6">
            <a:extLst>
              <a:ext uri="{FF2B5EF4-FFF2-40B4-BE49-F238E27FC236}">
                <a16:creationId xmlns:a16="http://schemas.microsoft.com/office/drawing/2014/main" id="{FAFF940D-CF0F-85A8-11A8-97E981CD0C35}"/>
              </a:ext>
            </a:extLst>
          </p:cNvPr>
          <p:cNvSpPr>
            <a:spLocks noGrp="1"/>
          </p:cNvSpPr>
          <p:nvPr>
            <p:ph type="body" sz="quarter" idx="20" hasCustomPrompt="1"/>
          </p:nvPr>
        </p:nvSpPr>
        <p:spPr>
          <a:xfrm>
            <a:off x="9144000" y="1295400"/>
            <a:ext cx="2590800" cy="533400"/>
          </a:xfrm>
          <a:solidFill>
            <a:schemeClr val="bg2"/>
          </a:solidFill>
          <a:ln>
            <a:noFill/>
          </a:ln>
        </p:spPr>
        <p:txBody>
          <a:bodyPr anchor="ctr"/>
          <a:lstStyle>
            <a:lvl1pPr marL="0" indent="0" algn="ctr">
              <a:buNone/>
              <a:defRPr sz="1600" b="1">
                <a:solidFill>
                  <a:schemeClr val="bg1"/>
                </a:solidFill>
              </a:defRPr>
            </a:lvl1pPr>
          </a:lstStyle>
          <a:p>
            <a:pPr lvl="0"/>
            <a:r>
              <a:rPr lang="en-US"/>
              <a:t>Click to add header</a:t>
            </a:r>
          </a:p>
        </p:txBody>
      </p:sp>
      <p:sp>
        <p:nvSpPr>
          <p:cNvPr id="15" name="Text Placeholder 12">
            <a:extLst>
              <a:ext uri="{FF2B5EF4-FFF2-40B4-BE49-F238E27FC236}">
                <a16:creationId xmlns:a16="http://schemas.microsoft.com/office/drawing/2014/main" id="{5D932436-EA57-4089-DA3F-E5D48C4D75A0}"/>
              </a:ext>
            </a:extLst>
          </p:cNvPr>
          <p:cNvSpPr>
            <a:spLocks noGrp="1"/>
          </p:cNvSpPr>
          <p:nvPr>
            <p:ph type="body" sz="quarter" idx="21"/>
          </p:nvPr>
        </p:nvSpPr>
        <p:spPr>
          <a:xfrm>
            <a:off x="3352800" y="1828800"/>
            <a:ext cx="2590800" cy="4572000"/>
          </a:xfrm>
          <a:solidFill>
            <a:schemeClr val="tx2">
              <a:lumMod val="40000"/>
              <a:lumOff val="60000"/>
            </a:schemeClr>
          </a:solidFill>
        </p:spPr>
        <p:txBody>
          <a:bodyPr/>
          <a:lstStyle>
            <a:lvl1pPr marL="173038" indent="-173038">
              <a:defRPr sz="1600"/>
            </a:lvl1pPr>
            <a:lvl2pPr marL="628650" indent="-228600">
              <a:defRPr sz="1600"/>
            </a:lvl2pPr>
            <a:lvl3pPr marL="914400" indent="-173038">
              <a:defRPr sz="1600"/>
            </a:lvl3pPr>
            <a:lvl4pPr marL="1255713" indent="-228600">
              <a:defRPr sz="1600"/>
            </a:lvl4pPr>
            <a:lvl5pPr marL="1655763" indent="-228600">
              <a:defRPr sz="16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16" name="Text Placeholder 12">
            <a:extLst>
              <a:ext uri="{FF2B5EF4-FFF2-40B4-BE49-F238E27FC236}">
                <a16:creationId xmlns:a16="http://schemas.microsoft.com/office/drawing/2014/main" id="{0A2EA83F-3E84-722A-3C23-5A0E14040E5B}"/>
              </a:ext>
            </a:extLst>
          </p:cNvPr>
          <p:cNvSpPr>
            <a:spLocks noGrp="1"/>
          </p:cNvSpPr>
          <p:nvPr>
            <p:ph type="body" sz="quarter" idx="22"/>
          </p:nvPr>
        </p:nvSpPr>
        <p:spPr>
          <a:xfrm>
            <a:off x="6248400" y="1828800"/>
            <a:ext cx="2590800" cy="4572000"/>
          </a:xfrm>
          <a:solidFill>
            <a:schemeClr val="tx2">
              <a:lumMod val="40000"/>
              <a:lumOff val="60000"/>
            </a:schemeClr>
          </a:solidFill>
        </p:spPr>
        <p:txBody>
          <a:bodyPr/>
          <a:lstStyle>
            <a:lvl1pPr marL="173038" indent="-173038">
              <a:defRPr sz="1600"/>
            </a:lvl1pPr>
            <a:lvl2pPr marL="628650" indent="-228600">
              <a:defRPr sz="1600"/>
            </a:lvl2pPr>
            <a:lvl3pPr marL="914400" indent="-173038">
              <a:defRPr sz="1600"/>
            </a:lvl3pPr>
            <a:lvl4pPr marL="1255713" indent="-228600">
              <a:defRPr sz="1600"/>
            </a:lvl4pPr>
            <a:lvl5pPr marL="1655763" indent="-228600">
              <a:defRPr sz="16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17" name="Text Placeholder 12">
            <a:extLst>
              <a:ext uri="{FF2B5EF4-FFF2-40B4-BE49-F238E27FC236}">
                <a16:creationId xmlns:a16="http://schemas.microsoft.com/office/drawing/2014/main" id="{B64D2F55-94B8-468A-7ACD-74CD36EB115A}"/>
              </a:ext>
            </a:extLst>
          </p:cNvPr>
          <p:cNvSpPr>
            <a:spLocks noGrp="1"/>
          </p:cNvSpPr>
          <p:nvPr>
            <p:ph type="body" sz="quarter" idx="23"/>
          </p:nvPr>
        </p:nvSpPr>
        <p:spPr>
          <a:xfrm>
            <a:off x="9144000" y="1828800"/>
            <a:ext cx="2590800" cy="4572000"/>
          </a:xfrm>
          <a:solidFill>
            <a:schemeClr val="tx2">
              <a:lumMod val="40000"/>
              <a:lumOff val="60000"/>
            </a:schemeClr>
          </a:solidFill>
        </p:spPr>
        <p:txBody>
          <a:bodyPr/>
          <a:lstStyle>
            <a:lvl1pPr marL="173038" indent="-173038">
              <a:defRPr sz="1600"/>
            </a:lvl1pPr>
            <a:lvl2pPr marL="628650" indent="-228600">
              <a:defRPr sz="1600"/>
            </a:lvl2pPr>
            <a:lvl3pPr marL="914400" indent="-173038">
              <a:defRPr sz="1600"/>
            </a:lvl3pPr>
            <a:lvl4pPr marL="1255713" indent="-228600">
              <a:defRPr sz="1600"/>
            </a:lvl4pPr>
            <a:lvl5pPr marL="1655763" indent="-228600">
              <a:defRPr sz="16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2122902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Text Blocks, Version 2">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BD0353A6-D795-99F7-5EDC-A5B92A000306}"/>
              </a:ext>
            </a:extLst>
          </p:cNvPr>
          <p:cNvSpPr>
            <a:spLocks noGrp="1"/>
          </p:cNvSpPr>
          <p:nvPr>
            <p:ph type="body" sz="quarter" idx="16" hasCustomPrompt="1"/>
          </p:nvPr>
        </p:nvSpPr>
        <p:spPr>
          <a:xfrm>
            <a:off x="6248400" y="1295400"/>
            <a:ext cx="5562600" cy="533400"/>
          </a:xfrm>
          <a:solidFill>
            <a:schemeClr val="bg2"/>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381000" y="1295400"/>
            <a:ext cx="5562600" cy="533400"/>
          </a:xfrm>
          <a:solidFill>
            <a:schemeClr val="bg2"/>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381000" y="1828800"/>
            <a:ext cx="55626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A60CFA45-4580-F7C3-9B13-263AAF896981}"/>
              </a:ext>
            </a:extLst>
          </p:cNvPr>
          <p:cNvSpPr>
            <a:spLocks noGrp="1"/>
          </p:cNvSpPr>
          <p:nvPr>
            <p:ph type="body" sz="quarter" idx="17"/>
          </p:nvPr>
        </p:nvSpPr>
        <p:spPr>
          <a:xfrm>
            <a:off x="6248400" y="1828800"/>
            <a:ext cx="55626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FC75DFEC-A57D-DDAB-9F4F-A9808A967B12}"/>
              </a:ext>
            </a:extLst>
          </p:cNvPr>
          <p:cNvSpPr>
            <a:spLocks noGrp="1"/>
          </p:cNvSpPr>
          <p:nvPr>
            <p:ph type="body" sz="quarter" idx="18" hasCustomPrompt="1"/>
          </p:nvPr>
        </p:nvSpPr>
        <p:spPr>
          <a:xfrm>
            <a:off x="6248400" y="3962400"/>
            <a:ext cx="5562600" cy="533400"/>
          </a:xfrm>
          <a:solidFill>
            <a:schemeClr val="bg2"/>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2" name="Text Placeholder 6">
            <a:extLst>
              <a:ext uri="{FF2B5EF4-FFF2-40B4-BE49-F238E27FC236}">
                <a16:creationId xmlns:a16="http://schemas.microsoft.com/office/drawing/2014/main" id="{46FF1F19-0A66-BE95-B119-DAE89BBDEA72}"/>
              </a:ext>
            </a:extLst>
          </p:cNvPr>
          <p:cNvSpPr>
            <a:spLocks noGrp="1"/>
          </p:cNvSpPr>
          <p:nvPr>
            <p:ph type="body" sz="quarter" idx="19" hasCustomPrompt="1"/>
          </p:nvPr>
        </p:nvSpPr>
        <p:spPr>
          <a:xfrm>
            <a:off x="381000" y="3962400"/>
            <a:ext cx="5562600" cy="533400"/>
          </a:xfrm>
          <a:solidFill>
            <a:schemeClr val="bg2"/>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4" name="Text Placeholder 12">
            <a:extLst>
              <a:ext uri="{FF2B5EF4-FFF2-40B4-BE49-F238E27FC236}">
                <a16:creationId xmlns:a16="http://schemas.microsoft.com/office/drawing/2014/main" id="{A991789A-7A41-93BA-C1DA-3AA3ED6B7368}"/>
              </a:ext>
            </a:extLst>
          </p:cNvPr>
          <p:cNvSpPr>
            <a:spLocks noGrp="1"/>
          </p:cNvSpPr>
          <p:nvPr>
            <p:ph type="body" sz="quarter" idx="20"/>
          </p:nvPr>
        </p:nvSpPr>
        <p:spPr>
          <a:xfrm>
            <a:off x="381000" y="4495800"/>
            <a:ext cx="55626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2">
            <a:extLst>
              <a:ext uri="{FF2B5EF4-FFF2-40B4-BE49-F238E27FC236}">
                <a16:creationId xmlns:a16="http://schemas.microsoft.com/office/drawing/2014/main" id="{A66305C4-D810-F812-A184-35D8EAF063A0}"/>
              </a:ext>
            </a:extLst>
          </p:cNvPr>
          <p:cNvSpPr>
            <a:spLocks noGrp="1"/>
          </p:cNvSpPr>
          <p:nvPr>
            <p:ph type="body" sz="quarter" idx="21"/>
          </p:nvPr>
        </p:nvSpPr>
        <p:spPr>
          <a:xfrm>
            <a:off x="6248400" y="4495800"/>
            <a:ext cx="55626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503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Blocks">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B1D66A6-97B1-D3C8-2D3E-A726776504EC}"/>
              </a:ext>
            </a:extLst>
          </p:cNvPr>
          <p:cNvSpPr>
            <a:spLocks noGrp="1"/>
          </p:cNvSpPr>
          <p:nvPr>
            <p:ph type="body" sz="quarter" idx="18" hasCustomPrompt="1"/>
          </p:nvPr>
        </p:nvSpPr>
        <p:spPr>
          <a:xfrm>
            <a:off x="8153400" y="1295400"/>
            <a:ext cx="3581400" cy="533400"/>
          </a:xfrm>
          <a:solidFill>
            <a:schemeClr val="bg2"/>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4" name="Text Placeholder 12">
            <a:extLst>
              <a:ext uri="{FF2B5EF4-FFF2-40B4-BE49-F238E27FC236}">
                <a16:creationId xmlns:a16="http://schemas.microsoft.com/office/drawing/2014/main" id="{EB8C4963-5D68-A5BD-5638-42E3370A250F}"/>
              </a:ext>
            </a:extLst>
          </p:cNvPr>
          <p:cNvSpPr>
            <a:spLocks noGrp="1"/>
          </p:cNvSpPr>
          <p:nvPr>
            <p:ph type="body" sz="quarter" idx="19"/>
          </p:nvPr>
        </p:nvSpPr>
        <p:spPr>
          <a:xfrm>
            <a:off x="8153400" y="1828800"/>
            <a:ext cx="35814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6" name="Text Placeholder 6">
            <a:extLst>
              <a:ext uri="{FF2B5EF4-FFF2-40B4-BE49-F238E27FC236}">
                <a16:creationId xmlns:a16="http://schemas.microsoft.com/office/drawing/2014/main" id="{BD0353A6-D795-99F7-5EDC-A5B92A000306}"/>
              </a:ext>
            </a:extLst>
          </p:cNvPr>
          <p:cNvSpPr>
            <a:spLocks noGrp="1"/>
          </p:cNvSpPr>
          <p:nvPr>
            <p:ph type="body" sz="quarter" idx="16" hasCustomPrompt="1"/>
          </p:nvPr>
        </p:nvSpPr>
        <p:spPr>
          <a:xfrm>
            <a:off x="4267200" y="1295400"/>
            <a:ext cx="3581400" cy="533400"/>
          </a:xfrm>
          <a:solidFill>
            <a:schemeClr val="bg2"/>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381000" y="1295400"/>
            <a:ext cx="3581400" cy="533400"/>
          </a:xfrm>
          <a:solidFill>
            <a:schemeClr val="bg2"/>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381000" y="1828800"/>
            <a:ext cx="35814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8" name="Text Placeholder 12">
            <a:extLst>
              <a:ext uri="{FF2B5EF4-FFF2-40B4-BE49-F238E27FC236}">
                <a16:creationId xmlns:a16="http://schemas.microsoft.com/office/drawing/2014/main" id="{A60CFA45-4580-F7C3-9B13-263AAF896981}"/>
              </a:ext>
            </a:extLst>
          </p:cNvPr>
          <p:cNvSpPr>
            <a:spLocks noGrp="1"/>
          </p:cNvSpPr>
          <p:nvPr>
            <p:ph type="body" sz="quarter" idx="17"/>
          </p:nvPr>
        </p:nvSpPr>
        <p:spPr>
          <a:xfrm>
            <a:off x="4267200" y="1828800"/>
            <a:ext cx="35814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9" name="Text Placeholder 6">
            <a:extLst>
              <a:ext uri="{FF2B5EF4-FFF2-40B4-BE49-F238E27FC236}">
                <a16:creationId xmlns:a16="http://schemas.microsoft.com/office/drawing/2014/main" id="{A09D992C-6E99-5891-8138-39A66A2A7838}"/>
              </a:ext>
            </a:extLst>
          </p:cNvPr>
          <p:cNvSpPr>
            <a:spLocks noGrp="1"/>
          </p:cNvSpPr>
          <p:nvPr>
            <p:ph type="body" sz="quarter" idx="20" hasCustomPrompt="1"/>
          </p:nvPr>
        </p:nvSpPr>
        <p:spPr>
          <a:xfrm>
            <a:off x="8153400" y="3962400"/>
            <a:ext cx="3581400" cy="533400"/>
          </a:xfrm>
          <a:solidFill>
            <a:schemeClr val="bg2"/>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0" name="Text Placeholder 12">
            <a:extLst>
              <a:ext uri="{FF2B5EF4-FFF2-40B4-BE49-F238E27FC236}">
                <a16:creationId xmlns:a16="http://schemas.microsoft.com/office/drawing/2014/main" id="{5563D668-E2C6-AD05-D164-49A95D8C4089}"/>
              </a:ext>
            </a:extLst>
          </p:cNvPr>
          <p:cNvSpPr>
            <a:spLocks noGrp="1"/>
          </p:cNvSpPr>
          <p:nvPr>
            <p:ph type="body" sz="quarter" idx="21"/>
          </p:nvPr>
        </p:nvSpPr>
        <p:spPr>
          <a:xfrm>
            <a:off x="8153400" y="4495800"/>
            <a:ext cx="35814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11" name="Text Placeholder 6">
            <a:extLst>
              <a:ext uri="{FF2B5EF4-FFF2-40B4-BE49-F238E27FC236}">
                <a16:creationId xmlns:a16="http://schemas.microsoft.com/office/drawing/2014/main" id="{B3D6ABAC-AF51-B3A5-37D8-22BAA4CBE076}"/>
              </a:ext>
            </a:extLst>
          </p:cNvPr>
          <p:cNvSpPr>
            <a:spLocks noGrp="1"/>
          </p:cNvSpPr>
          <p:nvPr>
            <p:ph type="body" sz="quarter" idx="22" hasCustomPrompt="1"/>
          </p:nvPr>
        </p:nvSpPr>
        <p:spPr>
          <a:xfrm>
            <a:off x="4267200" y="3962400"/>
            <a:ext cx="3581400" cy="533400"/>
          </a:xfrm>
          <a:solidFill>
            <a:schemeClr val="bg2"/>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5" name="Text Placeholder 6">
            <a:extLst>
              <a:ext uri="{FF2B5EF4-FFF2-40B4-BE49-F238E27FC236}">
                <a16:creationId xmlns:a16="http://schemas.microsoft.com/office/drawing/2014/main" id="{9A40373E-12FD-1301-0783-5FF0CA95E7B3}"/>
              </a:ext>
            </a:extLst>
          </p:cNvPr>
          <p:cNvSpPr>
            <a:spLocks noGrp="1"/>
          </p:cNvSpPr>
          <p:nvPr>
            <p:ph type="body" sz="quarter" idx="23" hasCustomPrompt="1"/>
          </p:nvPr>
        </p:nvSpPr>
        <p:spPr>
          <a:xfrm>
            <a:off x="381000" y="3962400"/>
            <a:ext cx="3581400" cy="533400"/>
          </a:xfrm>
          <a:solidFill>
            <a:schemeClr val="bg2"/>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6" name="Text Placeholder 12">
            <a:extLst>
              <a:ext uri="{FF2B5EF4-FFF2-40B4-BE49-F238E27FC236}">
                <a16:creationId xmlns:a16="http://schemas.microsoft.com/office/drawing/2014/main" id="{E747A7FC-195C-228C-B08F-C383168614B9}"/>
              </a:ext>
            </a:extLst>
          </p:cNvPr>
          <p:cNvSpPr>
            <a:spLocks noGrp="1"/>
          </p:cNvSpPr>
          <p:nvPr>
            <p:ph type="body" sz="quarter" idx="24"/>
          </p:nvPr>
        </p:nvSpPr>
        <p:spPr>
          <a:xfrm>
            <a:off x="381000" y="4495800"/>
            <a:ext cx="35814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19" name="Text Placeholder 12">
            <a:extLst>
              <a:ext uri="{FF2B5EF4-FFF2-40B4-BE49-F238E27FC236}">
                <a16:creationId xmlns:a16="http://schemas.microsoft.com/office/drawing/2014/main" id="{9A06C1E5-D1CD-7992-6E3C-FA42EBE96DC9}"/>
              </a:ext>
            </a:extLst>
          </p:cNvPr>
          <p:cNvSpPr>
            <a:spLocks noGrp="1"/>
          </p:cNvSpPr>
          <p:nvPr>
            <p:ph type="body" sz="quarter" idx="25"/>
          </p:nvPr>
        </p:nvSpPr>
        <p:spPr>
          <a:xfrm>
            <a:off x="4267200" y="4495800"/>
            <a:ext cx="35814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099864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1 Blue Circ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5257800" y="1524000"/>
            <a:ext cx="65532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C8C1B0F8-D68B-4D3A-8159-28F71E2B4590}"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7" name="Oval 6">
            <a:extLst>
              <a:ext uri="{FF2B5EF4-FFF2-40B4-BE49-F238E27FC236}">
                <a16:creationId xmlns:a16="http://schemas.microsoft.com/office/drawing/2014/main" id="{8843634C-D84B-2EEC-D118-4DAAFBD7E234}"/>
              </a:ext>
            </a:extLst>
          </p:cNvPr>
          <p:cNvSpPr/>
          <p:nvPr userDrawn="1"/>
        </p:nvSpPr>
        <p:spPr>
          <a:xfrm>
            <a:off x="381000" y="1600200"/>
            <a:ext cx="4114800" cy="4114800"/>
          </a:xfrm>
          <a:prstGeom prst="ellipse">
            <a:avLst/>
          </a:prstGeom>
          <a:gradFill flip="none" rotWithShape="1">
            <a:gsLst>
              <a:gs pos="0">
                <a:schemeClr val="accent1">
                  <a:lumMod val="60000"/>
                  <a:lumOff val="40000"/>
                </a:schemeClr>
              </a:gs>
              <a:gs pos="100000">
                <a:schemeClr val="accent1">
                  <a:lumMod val="50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 Placeholder 11">
            <a:extLst>
              <a:ext uri="{FF2B5EF4-FFF2-40B4-BE49-F238E27FC236}">
                <a16:creationId xmlns:a16="http://schemas.microsoft.com/office/drawing/2014/main" id="{689E8DEE-B1E9-C81F-F6EC-535776FEA47B}"/>
              </a:ext>
            </a:extLst>
          </p:cNvPr>
          <p:cNvSpPr>
            <a:spLocks noGrp="1"/>
          </p:cNvSpPr>
          <p:nvPr>
            <p:ph type="body" sz="quarter" idx="13" hasCustomPrompt="1"/>
          </p:nvPr>
        </p:nvSpPr>
        <p:spPr>
          <a:xfrm>
            <a:off x="609600" y="1828800"/>
            <a:ext cx="3657600" cy="3657600"/>
          </a:xfrm>
          <a:prstGeom prst="ellipse">
            <a:avLst/>
          </a:prstGeom>
          <a:solidFill>
            <a:schemeClr val="bg1"/>
          </a:solidFill>
        </p:spPr>
        <p:txBody>
          <a:bodyPr anchor="ctr"/>
          <a:lstStyle>
            <a:lvl1pPr algn="ctr">
              <a:defRPr/>
            </a:lvl1pPr>
          </a:lstStyle>
          <a:p>
            <a:pPr lvl="0"/>
            <a:r>
              <a:rPr lang="en-US"/>
              <a:t>Click to edit inner circle text</a:t>
            </a:r>
          </a:p>
        </p:txBody>
      </p:sp>
    </p:spTree>
    <p:extLst>
      <p:ext uri="{BB962C8B-B14F-4D97-AF65-F5344CB8AC3E}">
        <p14:creationId xmlns:p14="http://schemas.microsoft.com/office/powerpoint/2010/main" val="4149746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1 Blue Circ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524000"/>
            <a:ext cx="6553200" cy="4191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C8C1B0F8-D68B-4D3A-8159-28F71E2B4590}"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7" name="Oval 6">
            <a:extLst>
              <a:ext uri="{FF2B5EF4-FFF2-40B4-BE49-F238E27FC236}">
                <a16:creationId xmlns:a16="http://schemas.microsoft.com/office/drawing/2014/main" id="{8843634C-D84B-2EEC-D118-4DAAFBD7E234}"/>
              </a:ext>
            </a:extLst>
          </p:cNvPr>
          <p:cNvSpPr/>
          <p:nvPr userDrawn="1"/>
        </p:nvSpPr>
        <p:spPr>
          <a:xfrm>
            <a:off x="7696200" y="1600200"/>
            <a:ext cx="4114800" cy="4114800"/>
          </a:xfrm>
          <a:prstGeom prst="ellipse">
            <a:avLst/>
          </a:prstGeom>
          <a:gradFill flip="none" rotWithShape="1">
            <a:gsLst>
              <a:gs pos="0">
                <a:schemeClr val="accent1">
                  <a:lumMod val="60000"/>
                  <a:lumOff val="40000"/>
                </a:schemeClr>
              </a:gs>
              <a:gs pos="100000">
                <a:schemeClr val="accent1">
                  <a:lumMod val="50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 Placeholder 11">
            <a:extLst>
              <a:ext uri="{FF2B5EF4-FFF2-40B4-BE49-F238E27FC236}">
                <a16:creationId xmlns:a16="http://schemas.microsoft.com/office/drawing/2014/main" id="{689E8DEE-B1E9-C81F-F6EC-535776FEA47B}"/>
              </a:ext>
            </a:extLst>
          </p:cNvPr>
          <p:cNvSpPr>
            <a:spLocks noGrp="1"/>
          </p:cNvSpPr>
          <p:nvPr>
            <p:ph type="body" sz="quarter" idx="13" hasCustomPrompt="1"/>
          </p:nvPr>
        </p:nvSpPr>
        <p:spPr>
          <a:xfrm>
            <a:off x="7924800" y="1828800"/>
            <a:ext cx="3657600" cy="3657600"/>
          </a:xfrm>
          <a:prstGeom prst="ellipse">
            <a:avLst/>
          </a:prstGeom>
          <a:solidFill>
            <a:schemeClr val="bg1"/>
          </a:solidFill>
        </p:spPr>
        <p:txBody>
          <a:bodyPr anchor="ctr"/>
          <a:lstStyle>
            <a:lvl1pPr algn="ctr">
              <a:defRPr/>
            </a:lvl1pPr>
          </a:lstStyle>
          <a:p>
            <a:pPr lvl="0"/>
            <a:r>
              <a:rPr lang="en-US"/>
              <a:t>Click to edit inner circle text</a:t>
            </a:r>
          </a:p>
        </p:txBody>
      </p:sp>
    </p:spTree>
    <p:extLst>
      <p:ext uri="{BB962C8B-B14F-4D97-AF65-F5344CB8AC3E}">
        <p14:creationId xmlns:p14="http://schemas.microsoft.com/office/powerpoint/2010/main" val="286857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2 Blue C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759C0A05-E862-4ED8-B6BE-7AF7C8C9D496}"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7" name="Oval 6">
            <a:extLst>
              <a:ext uri="{FF2B5EF4-FFF2-40B4-BE49-F238E27FC236}">
                <a16:creationId xmlns:a16="http://schemas.microsoft.com/office/drawing/2014/main" id="{8843634C-D84B-2EEC-D118-4DAAFBD7E234}"/>
              </a:ext>
            </a:extLst>
          </p:cNvPr>
          <p:cNvSpPr/>
          <p:nvPr userDrawn="1"/>
        </p:nvSpPr>
        <p:spPr>
          <a:xfrm>
            <a:off x="1219200" y="1600200"/>
            <a:ext cx="4114800" cy="4114800"/>
          </a:xfrm>
          <a:prstGeom prst="ellipse">
            <a:avLst/>
          </a:prstGeom>
          <a:gradFill flip="none" rotWithShape="1">
            <a:gsLst>
              <a:gs pos="0">
                <a:schemeClr val="accent1">
                  <a:lumMod val="60000"/>
                  <a:lumOff val="40000"/>
                </a:schemeClr>
              </a:gs>
              <a:gs pos="100000">
                <a:schemeClr val="accent1">
                  <a:lumMod val="50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Oval 7">
            <a:extLst>
              <a:ext uri="{FF2B5EF4-FFF2-40B4-BE49-F238E27FC236}">
                <a16:creationId xmlns:a16="http://schemas.microsoft.com/office/drawing/2014/main" id="{BEFEB8F9-A292-63E5-C830-5EDF060AE2BB}"/>
              </a:ext>
            </a:extLst>
          </p:cNvPr>
          <p:cNvSpPr/>
          <p:nvPr userDrawn="1"/>
        </p:nvSpPr>
        <p:spPr>
          <a:xfrm>
            <a:off x="6934200" y="1600200"/>
            <a:ext cx="4114800" cy="4114800"/>
          </a:xfrm>
          <a:prstGeom prst="ellipse">
            <a:avLst/>
          </a:prstGeom>
          <a:gradFill flip="none" rotWithShape="1">
            <a:gsLst>
              <a:gs pos="0">
                <a:schemeClr val="accent1">
                  <a:lumMod val="60000"/>
                  <a:lumOff val="40000"/>
                </a:schemeClr>
              </a:gs>
              <a:gs pos="100000">
                <a:schemeClr val="accent1">
                  <a:lumMod val="50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 Placeholder 11">
            <a:extLst>
              <a:ext uri="{FF2B5EF4-FFF2-40B4-BE49-F238E27FC236}">
                <a16:creationId xmlns:a16="http://schemas.microsoft.com/office/drawing/2014/main" id="{79CE2BD2-367E-5996-D948-3A834111762A}"/>
              </a:ext>
            </a:extLst>
          </p:cNvPr>
          <p:cNvSpPr>
            <a:spLocks noGrp="1"/>
          </p:cNvSpPr>
          <p:nvPr>
            <p:ph type="body" sz="quarter" idx="13" hasCustomPrompt="1"/>
          </p:nvPr>
        </p:nvSpPr>
        <p:spPr>
          <a:xfrm>
            <a:off x="1447800" y="1828800"/>
            <a:ext cx="3657600" cy="3657600"/>
          </a:xfrm>
          <a:prstGeom prst="ellipse">
            <a:avLst/>
          </a:prstGeom>
          <a:solidFill>
            <a:schemeClr val="bg1"/>
          </a:solidFill>
        </p:spPr>
        <p:txBody>
          <a:bodyPr anchor="ctr"/>
          <a:lstStyle>
            <a:lvl1pPr algn="ctr">
              <a:defRPr/>
            </a:lvl1pPr>
          </a:lstStyle>
          <a:p>
            <a:pPr lvl="0"/>
            <a:r>
              <a:rPr lang="en-US"/>
              <a:t>Click to edit inner circle text</a:t>
            </a:r>
          </a:p>
        </p:txBody>
      </p:sp>
      <p:sp>
        <p:nvSpPr>
          <p:cNvPr id="10" name="Text Placeholder 11">
            <a:extLst>
              <a:ext uri="{FF2B5EF4-FFF2-40B4-BE49-F238E27FC236}">
                <a16:creationId xmlns:a16="http://schemas.microsoft.com/office/drawing/2014/main" id="{F5011D06-B967-CC35-CA6A-F0F51ECA9800}"/>
              </a:ext>
            </a:extLst>
          </p:cNvPr>
          <p:cNvSpPr>
            <a:spLocks noGrp="1"/>
          </p:cNvSpPr>
          <p:nvPr>
            <p:ph type="body" sz="quarter" idx="14" hasCustomPrompt="1"/>
          </p:nvPr>
        </p:nvSpPr>
        <p:spPr>
          <a:xfrm>
            <a:off x="7162800" y="1828800"/>
            <a:ext cx="3657600" cy="3657600"/>
          </a:xfrm>
          <a:prstGeom prst="ellipse">
            <a:avLst/>
          </a:prstGeom>
          <a:solidFill>
            <a:schemeClr val="bg1"/>
          </a:solidFill>
        </p:spPr>
        <p:txBody>
          <a:bodyPr anchor="ctr"/>
          <a:lstStyle>
            <a:lvl1pPr algn="ctr">
              <a:defRPr/>
            </a:lvl1pPr>
          </a:lstStyle>
          <a:p>
            <a:pPr lvl="0"/>
            <a:r>
              <a:rPr lang="en-US"/>
              <a:t>Click to edit inner circle text</a:t>
            </a:r>
          </a:p>
        </p:txBody>
      </p:sp>
    </p:spTree>
    <p:extLst>
      <p:ext uri="{BB962C8B-B14F-4D97-AF65-F5344CB8AC3E}">
        <p14:creationId xmlns:p14="http://schemas.microsoft.com/office/powerpoint/2010/main" val="349471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lyph on Left">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407A3B6A-EC77-3515-A537-C6875852B194}"/>
              </a:ext>
            </a:extLst>
          </p:cNvPr>
          <p:cNvSpPr>
            <a:spLocks noGrp="1"/>
          </p:cNvSpPr>
          <p:nvPr>
            <p:ph type="pic" sz="quarter" idx="13" hasCustomPrompt="1"/>
          </p:nvPr>
        </p:nvSpPr>
        <p:spPr>
          <a:xfrm>
            <a:off x="0" y="3352800"/>
            <a:ext cx="12192000" cy="3509682"/>
          </a:xfrm>
          <a:prstGeom prst="rect">
            <a:avLst/>
          </a:prstGeom>
          <a:solidFill>
            <a:schemeClr val="bg1">
              <a:lumMod val="65000"/>
            </a:schemeClr>
          </a:solidFill>
        </p:spPr>
        <p:txBody>
          <a:bodyPr lIns="0" tIns="0" rIns="0" bIns="0" anchor="ctr"/>
          <a:lstStyle>
            <a:lvl1pPr marL="0" indent="0" algn="ctr">
              <a:buFontTx/>
              <a:buNone/>
              <a:defRPr sz="2400">
                <a:solidFill>
                  <a:schemeClr val="tx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p>
          <a:p>
            <a:pPr marL="0" marR="0" lvl="0" indent="0" algn="ctr" defTabSz="914400" rtl="0" eaLnBrk="1" fontAlgn="auto" latinLnBrk="0" hangingPunct="1">
              <a:lnSpc>
                <a:spcPct val="100000"/>
              </a:lnSpc>
              <a:spcBef>
                <a:spcPts val="1000"/>
              </a:spcBef>
              <a:spcAft>
                <a:spcPts val="0"/>
              </a:spcAft>
              <a:buClrTx/>
              <a:buSzTx/>
              <a:buFontTx/>
              <a:buNone/>
              <a:tabLst/>
              <a:defRPr/>
            </a:pPr>
            <a:r>
              <a:rPr lang="en-US"/>
              <a:t>Move to the back if more contrast is required</a:t>
            </a:r>
          </a:p>
        </p:txBody>
      </p:sp>
      <p:sp>
        <p:nvSpPr>
          <p:cNvPr id="17" name="Glyph">
            <a:extLst>
              <a:ext uri="{FF2B5EF4-FFF2-40B4-BE49-F238E27FC236}">
                <a16:creationId xmlns:a16="http://schemas.microsoft.com/office/drawing/2014/main" id="{F26FEB83-2E6D-F62D-F189-83046B3EF7A7}"/>
              </a:ext>
            </a:extLst>
          </p:cNvPr>
          <p:cNvSpPr>
            <a:spLocks noGrp="1"/>
          </p:cNvSpPr>
          <p:nvPr>
            <p:ph type="pic" sz="quarter" idx="15" hasCustomPrompt="1"/>
          </p:nvPr>
        </p:nvSpPr>
        <p:spPr>
          <a:xfrm>
            <a:off x="381000" y="3657600"/>
            <a:ext cx="2895600" cy="2895600"/>
          </a:xfrm>
          <a:prstGeom prst="rect">
            <a:avLst/>
          </a:prstGeom>
          <a: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a:blipFill>
        </p:spPr>
        <p:txBody>
          <a:bodyPr/>
          <a:lstStyle/>
          <a:p>
            <a:r>
              <a:rPr lang="en-US"/>
              <a:t> </a:t>
            </a:r>
          </a:p>
        </p:txBody>
      </p:sp>
      <p:sp>
        <p:nvSpPr>
          <p:cNvPr id="9" name="Subtitle">
            <a:extLst>
              <a:ext uri="{FF2B5EF4-FFF2-40B4-BE49-F238E27FC236}">
                <a16:creationId xmlns:a16="http://schemas.microsoft.com/office/drawing/2014/main" id="{2D2BA64D-2921-3891-996D-0DFDFC30C921}"/>
              </a:ext>
            </a:extLst>
          </p:cNvPr>
          <p:cNvSpPr>
            <a:spLocks noGrp="1"/>
          </p:cNvSpPr>
          <p:nvPr>
            <p:ph type="body" sz="quarter" idx="14" hasCustomPrompt="1"/>
          </p:nvPr>
        </p:nvSpPr>
        <p:spPr>
          <a:xfrm>
            <a:off x="381000" y="2438400"/>
            <a:ext cx="11430000" cy="609600"/>
          </a:xfrm>
          <a:prstGeom prst="rect">
            <a:avLst/>
          </a:prstGeom>
        </p:spPr>
        <p:txBody>
          <a:bodyPr lIns="0" rIns="0"/>
          <a:lstStyle>
            <a:lvl1pPr>
              <a:defRPr>
                <a:solidFill>
                  <a:schemeClr val="tx1">
                    <a:lumMod val="50000"/>
                    <a:lumOff val="50000"/>
                  </a:schemeClr>
                </a:solidFill>
              </a:defRPr>
            </a:lvl1pPr>
          </a:lstStyle>
          <a:p>
            <a:pPr lvl="0"/>
            <a:r>
              <a:rPr lang="en-US"/>
              <a:t>Click to edit the subtitle text</a:t>
            </a:r>
          </a:p>
        </p:txBody>
      </p:sp>
      <p:sp>
        <p:nvSpPr>
          <p:cNvPr id="6" name="Title 5">
            <a:extLst>
              <a:ext uri="{FF2B5EF4-FFF2-40B4-BE49-F238E27FC236}">
                <a16:creationId xmlns:a16="http://schemas.microsoft.com/office/drawing/2014/main" id="{54F57543-6639-341E-3274-374130D078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6925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3 Blue C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82043EC8-5561-49FB-83E2-FA71788CE77A}"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7" name="Oval 6">
            <a:extLst>
              <a:ext uri="{FF2B5EF4-FFF2-40B4-BE49-F238E27FC236}">
                <a16:creationId xmlns:a16="http://schemas.microsoft.com/office/drawing/2014/main" id="{8843634C-D84B-2EEC-D118-4DAAFBD7E234}"/>
              </a:ext>
            </a:extLst>
          </p:cNvPr>
          <p:cNvSpPr/>
          <p:nvPr userDrawn="1"/>
        </p:nvSpPr>
        <p:spPr>
          <a:xfrm>
            <a:off x="685800" y="1981200"/>
            <a:ext cx="3200400" cy="3200400"/>
          </a:xfrm>
          <a:prstGeom prst="ellipse">
            <a:avLst/>
          </a:prstGeom>
          <a:gradFill flip="none" rotWithShape="1">
            <a:gsLst>
              <a:gs pos="0">
                <a:schemeClr val="accent1">
                  <a:lumMod val="60000"/>
                  <a:lumOff val="40000"/>
                </a:schemeClr>
              </a:gs>
              <a:gs pos="100000">
                <a:schemeClr val="accent1">
                  <a:lumMod val="50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Oval 25">
            <a:extLst>
              <a:ext uri="{FF2B5EF4-FFF2-40B4-BE49-F238E27FC236}">
                <a16:creationId xmlns:a16="http://schemas.microsoft.com/office/drawing/2014/main" id="{A8FFF6DB-EFAA-BDE2-9DFE-D7D7B10F8ED3}"/>
              </a:ext>
            </a:extLst>
          </p:cNvPr>
          <p:cNvSpPr/>
          <p:nvPr userDrawn="1"/>
        </p:nvSpPr>
        <p:spPr>
          <a:xfrm>
            <a:off x="4495800" y="1981200"/>
            <a:ext cx="3200400" cy="3200400"/>
          </a:xfrm>
          <a:prstGeom prst="ellipse">
            <a:avLst/>
          </a:prstGeom>
          <a:gradFill flip="none" rotWithShape="1">
            <a:gsLst>
              <a:gs pos="0">
                <a:schemeClr val="accent1">
                  <a:lumMod val="60000"/>
                  <a:lumOff val="40000"/>
                </a:schemeClr>
              </a:gs>
              <a:gs pos="100000">
                <a:schemeClr val="accent1">
                  <a:lumMod val="50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8" name="Oval 27">
            <a:extLst>
              <a:ext uri="{FF2B5EF4-FFF2-40B4-BE49-F238E27FC236}">
                <a16:creationId xmlns:a16="http://schemas.microsoft.com/office/drawing/2014/main" id="{D41CAE0D-9333-9590-CC64-DE93C988F09E}"/>
              </a:ext>
            </a:extLst>
          </p:cNvPr>
          <p:cNvSpPr/>
          <p:nvPr userDrawn="1"/>
        </p:nvSpPr>
        <p:spPr>
          <a:xfrm>
            <a:off x="8305800" y="1981200"/>
            <a:ext cx="3200400" cy="3200400"/>
          </a:xfrm>
          <a:prstGeom prst="ellipse">
            <a:avLst/>
          </a:prstGeom>
          <a:gradFill flip="none" rotWithShape="1">
            <a:gsLst>
              <a:gs pos="0">
                <a:schemeClr val="accent1">
                  <a:lumMod val="60000"/>
                  <a:lumOff val="40000"/>
                </a:schemeClr>
              </a:gs>
              <a:gs pos="100000">
                <a:schemeClr val="accent1">
                  <a:lumMod val="50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 Placeholder 11">
            <a:extLst>
              <a:ext uri="{FF2B5EF4-FFF2-40B4-BE49-F238E27FC236}">
                <a16:creationId xmlns:a16="http://schemas.microsoft.com/office/drawing/2014/main" id="{D7D8539B-AC4C-959C-69BC-A95C6C9C113A}"/>
              </a:ext>
            </a:extLst>
          </p:cNvPr>
          <p:cNvSpPr>
            <a:spLocks noGrp="1"/>
          </p:cNvSpPr>
          <p:nvPr>
            <p:ph type="body" sz="quarter" idx="13" hasCustomPrompt="1"/>
          </p:nvPr>
        </p:nvSpPr>
        <p:spPr>
          <a:xfrm>
            <a:off x="914400" y="2209800"/>
            <a:ext cx="2743200" cy="2743200"/>
          </a:xfrm>
          <a:prstGeom prst="ellipse">
            <a:avLst/>
          </a:prstGeom>
          <a:solidFill>
            <a:schemeClr val="bg1"/>
          </a:solidFill>
        </p:spPr>
        <p:txBody>
          <a:bodyPr anchor="ctr"/>
          <a:lstStyle>
            <a:lvl1pPr algn="ctr">
              <a:defRPr/>
            </a:lvl1pPr>
          </a:lstStyle>
          <a:p>
            <a:pPr lvl="0"/>
            <a:r>
              <a:rPr lang="en-US"/>
              <a:t>Click to edit inner circle text</a:t>
            </a:r>
          </a:p>
        </p:txBody>
      </p:sp>
      <p:sp>
        <p:nvSpPr>
          <p:cNvPr id="8" name="Text Placeholder 11">
            <a:extLst>
              <a:ext uri="{FF2B5EF4-FFF2-40B4-BE49-F238E27FC236}">
                <a16:creationId xmlns:a16="http://schemas.microsoft.com/office/drawing/2014/main" id="{81CB1FBD-031D-267A-E5AA-25229FB73F7B}"/>
              </a:ext>
            </a:extLst>
          </p:cNvPr>
          <p:cNvSpPr>
            <a:spLocks noGrp="1"/>
          </p:cNvSpPr>
          <p:nvPr>
            <p:ph type="body" sz="quarter" idx="14" hasCustomPrompt="1"/>
          </p:nvPr>
        </p:nvSpPr>
        <p:spPr>
          <a:xfrm>
            <a:off x="4724400" y="2209800"/>
            <a:ext cx="2743200" cy="2743200"/>
          </a:xfrm>
          <a:prstGeom prst="ellipse">
            <a:avLst/>
          </a:prstGeom>
          <a:solidFill>
            <a:schemeClr val="bg1"/>
          </a:solidFill>
        </p:spPr>
        <p:txBody>
          <a:bodyPr anchor="ctr"/>
          <a:lstStyle>
            <a:lvl1pPr algn="ctr">
              <a:defRPr/>
            </a:lvl1pPr>
          </a:lstStyle>
          <a:p>
            <a:pPr lvl="0"/>
            <a:r>
              <a:rPr lang="en-US"/>
              <a:t>Click to edit inner circle text</a:t>
            </a:r>
          </a:p>
        </p:txBody>
      </p:sp>
      <p:sp>
        <p:nvSpPr>
          <p:cNvPr id="9" name="Text Placeholder 11">
            <a:extLst>
              <a:ext uri="{FF2B5EF4-FFF2-40B4-BE49-F238E27FC236}">
                <a16:creationId xmlns:a16="http://schemas.microsoft.com/office/drawing/2014/main" id="{A9540393-FFE3-F94E-F6DC-C24C753881CB}"/>
              </a:ext>
            </a:extLst>
          </p:cNvPr>
          <p:cNvSpPr>
            <a:spLocks noGrp="1"/>
          </p:cNvSpPr>
          <p:nvPr>
            <p:ph type="body" sz="quarter" idx="15" hasCustomPrompt="1"/>
          </p:nvPr>
        </p:nvSpPr>
        <p:spPr>
          <a:xfrm>
            <a:off x="8534400" y="2209800"/>
            <a:ext cx="2743200" cy="2743200"/>
          </a:xfrm>
          <a:prstGeom prst="ellipse">
            <a:avLst/>
          </a:prstGeom>
          <a:solidFill>
            <a:schemeClr val="bg1"/>
          </a:solidFill>
        </p:spPr>
        <p:txBody>
          <a:bodyPr anchor="ctr"/>
          <a:lstStyle>
            <a:lvl1pPr algn="ctr">
              <a:defRPr/>
            </a:lvl1pPr>
          </a:lstStyle>
          <a:p>
            <a:pPr lvl="0"/>
            <a:r>
              <a:rPr lang="en-US"/>
              <a:t>Click to edit inner circle text</a:t>
            </a:r>
          </a:p>
        </p:txBody>
      </p:sp>
    </p:spTree>
    <p:extLst>
      <p:ext uri="{BB962C8B-B14F-4D97-AF65-F5344CB8AC3E}">
        <p14:creationId xmlns:p14="http://schemas.microsoft.com/office/powerpoint/2010/main" val="2618872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1 Gray Circ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5257800" y="1524000"/>
            <a:ext cx="65532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C8C1B0F8-D68B-4D3A-8159-28F71E2B4590}"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7" name="Oval 6">
            <a:extLst>
              <a:ext uri="{FF2B5EF4-FFF2-40B4-BE49-F238E27FC236}">
                <a16:creationId xmlns:a16="http://schemas.microsoft.com/office/drawing/2014/main" id="{8843634C-D84B-2EEC-D118-4DAAFBD7E234}"/>
              </a:ext>
            </a:extLst>
          </p:cNvPr>
          <p:cNvSpPr/>
          <p:nvPr userDrawn="1"/>
        </p:nvSpPr>
        <p:spPr>
          <a:xfrm>
            <a:off x="381000" y="1600200"/>
            <a:ext cx="4114800" cy="4114800"/>
          </a:xfrm>
          <a:prstGeom prst="ellipse">
            <a:avLst/>
          </a:prstGeom>
          <a:gradFill flip="none" rotWithShape="1">
            <a:gsLst>
              <a:gs pos="0">
                <a:schemeClr val="tx2">
                  <a:lumMod val="40000"/>
                  <a:lumOff val="60000"/>
                </a:schemeClr>
              </a:gs>
              <a:gs pos="100000">
                <a:schemeClr val="tx2">
                  <a:lumMod val="75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ext Placeholder 11">
            <a:extLst>
              <a:ext uri="{FF2B5EF4-FFF2-40B4-BE49-F238E27FC236}">
                <a16:creationId xmlns:a16="http://schemas.microsoft.com/office/drawing/2014/main" id="{689E8DEE-B1E9-C81F-F6EC-535776FEA47B}"/>
              </a:ext>
            </a:extLst>
          </p:cNvPr>
          <p:cNvSpPr>
            <a:spLocks noGrp="1"/>
          </p:cNvSpPr>
          <p:nvPr>
            <p:ph type="body" sz="quarter" idx="13" hasCustomPrompt="1"/>
          </p:nvPr>
        </p:nvSpPr>
        <p:spPr>
          <a:xfrm>
            <a:off x="609600" y="1828800"/>
            <a:ext cx="3657600" cy="3657600"/>
          </a:xfrm>
          <a:prstGeom prst="ellipse">
            <a:avLst/>
          </a:prstGeom>
          <a:solidFill>
            <a:schemeClr val="bg1"/>
          </a:solidFill>
        </p:spPr>
        <p:txBody>
          <a:bodyPr anchor="ctr"/>
          <a:lstStyle>
            <a:lvl1pPr algn="ctr">
              <a:defRPr/>
            </a:lvl1pPr>
          </a:lstStyle>
          <a:p>
            <a:pPr lvl="0"/>
            <a:r>
              <a:rPr lang="en-US"/>
              <a:t>Click to edit inner circle text</a:t>
            </a:r>
          </a:p>
        </p:txBody>
      </p:sp>
    </p:spTree>
    <p:extLst>
      <p:ext uri="{BB962C8B-B14F-4D97-AF65-F5344CB8AC3E}">
        <p14:creationId xmlns:p14="http://schemas.microsoft.com/office/powerpoint/2010/main" val="3815658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2 Gray C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759C0A05-E862-4ED8-B6BE-7AF7C8C9D496}"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7" name="Oval 6">
            <a:extLst>
              <a:ext uri="{FF2B5EF4-FFF2-40B4-BE49-F238E27FC236}">
                <a16:creationId xmlns:a16="http://schemas.microsoft.com/office/drawing/2014/main" id="{8843634C-D84B-2EEC-D118-4DAAFBD7E234}"/>
              </a:ext>
            </a:extLst>
          </p:cNvPr>
          <p:cNvSpPr/>
          <p:nvPr userDrawn="1"/>
        </p:nvSpPr>
        <p:spPr>
          <a:xfrm>
            <a:off x="1219200" y="1600200"/>
            <a:ext cx="4114800" cy="4114800"/>
          </a:xfrm>
          <a:prstGeom prst="ellipse">
            <a:avLst/>
          </a:prstGeom>
          <a:gradFill flip="none" rotWithShape="1">
            <a:gsLst>
              <a:gs pos="0">
                <a:schemeClr val="tx2">
                  <a:lumMod val="40000"/>
                  <a:lumOff val="60000"/>
                </a:schemeClr>
              </a:gs>
              <a:gs pos="100000">
                <a:schemeClr val="tx2">
                  <a:lumMod val="75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Oval 7">
            <a:extLst>
              <a:ext uri="{FF2B5EF4-FFF2-40B4-BE49-F238E27FC236}">
                <a16:creationId xmlns:a16="http://schemas.microsoft.com/office/drawing/2014/main" id="{BEFEB8F9-A292-63E5-C830-5EDF060AE2BB}"/>
              </a:ext>
            </a:extLst>
          </p:cNvPr>
          <p:cNvSpPr/>
          <p:nvPr userDrawn="1"/>
        </p:nvSpPr>
        <p:spPr>
          <a:xfrm>
            <a:off x="6934200" y="1600200"/>
            <a:ext cx="4114800" cy="4114800"/>
          </a:xfrm>
          <a:prstGeom prst="ellipse">
            <a:avLst/>
          </a:prstGeom>
          <a:gradFill flip="none" rotWithShape="1">
            <a:gsLst>
              <a:gs pos="0">
                <a:schemeClr val="tx2">
                  <a:lumMod val="40000"/>
                  <a:lumOff val="60000"/>
                </a:schemeClr>
              </a:gs>
              <a:gs pos="100000">
                <a:schemeClr val="tx2">
                  <a:lumMod val="75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 Placeholder 11">
            <a:extLst>
              <a:ext uri="{FF2B5EF4-FFF2-40B4-BE49-F238E27FC236}">
                <a16:creationId xmlns:a16="http://schemas.microsoft.com/office/drawing/2014/main" id="{79CE2BD2-367E-5996-D948-3A834111762A}"/>
              </a:ext>
            </a:extLst>
          </p:cNvPr>
          <p:cNvSpPr>
            <a:spLocks noGrp="1"/>
          </p:cNvSpPr>
          <p:nvPr>
            <p:ph type="body" sz="quarter" idx="13" hasCustomPrompt="1"/>
          </p:nvPr>
        </p:nvSpPr>
        <p:spPr>
          <a:xfrm>
            <a:off x="1447800" y="1828800"/>
            <a:ext cx="3657600" cy="3657600"/>
          </a:xfrm>
          <a:prstGeom prst="ellipse">
            <a:avLst/>
          </a:prstGeom>
          <a:solidFill>
            <a:schemeClr val="bg1"/>
          </a:solidFill>
        </p:spPr>
        <p:txBody>
          <a:bodyPr anchor="ctr"/>
          <a:lstStyle>
            <a:lvl1pPr algn="ctr">
              <a:defRPr/>
            </a:lvl1pPr>
          </a:lstStyle>
          <a:p>
            <a:pPr lvl="0"/>
            <a:r>
              <a:rPr lang="en-US"/>
              <a:t>Click to edit inner circle text</a:t>
            </a:r>
          </a:p>
        </p:txBody>
      </p:sp>
      <p:sp>
        <p:nvSpPr>
          <p:cNvPr id="10" name="Text Placeholder 11">
            <a:extLst>
              <a:ext uri="{FF2B5EF4-FFF2-40B4-BE49-F238E27FC236}">
                <a16:creationId xmlns:a16="http://schemas.microsoft.com/office/drawing/2014/main" id="{F5011D06-B967-CC35-CA6A-F0F51ECA9800}"/>
              </a:ext>
            </a:extLst>
          </p:cNvPr>
          <p:cNvSpPr>
            <a:spLocks noGrp="1"/>
          </p:cNvSpPr>
          <p:nvPr>
            <p:ph type="body" sz="quarter" idx="14" hasCustomPrompt="1"/>
          </p:nvPr>
        </p:nvSpPr>
        <p:spPr>
          <a:xfrm>
            <a:off x="7162800" y="1828800"/>
            <a:ext cx="3657600" cy="3657600"/>
          </a:xfrm>
          <a:prstGeom prst="ellipse">
            <a:avLst/>
          </a:prstGeom>
          <a:solidFill>
            <a:schemeClr val="bg1"/>
          </a:solidFill>
        </p:spPr>
        <p:txBody>
          <a:bodyPr anchor="ctr"/>
          <a:lstStyle>
            <a:lvl1pPr algn="ctr">
              <a:defRPr/>
            </a:lvl1pPr>
          </a:lstStyle>
          <a:p>
            <a:pPr lvl="0"/>
            <a:r>
              <a:rPr lang="en-US"/>
              <a:t>Click to edit inner circle text</a:t>
            </a:r>
          </a:p>
        </p:txBody>
      </p:sp>
    </p:spTree>
    <p:extLst>
      <p:ext uri="{BB962C8B-B14F-4D97-AF65-F5344CB8AC3E}">
        <p14:creationId xmlns:p14="http://schemas.microsoft.com/office/powerpoint/2010/main" val="3396715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3 Gray C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82043EC8-5561-49FB-83E2-FA71788CE77A}"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7" name="Oval 6">
            <a:extLst>
              <a:ext uri="{FF2B5EF4-FFF2-40B4-BE49-F238E27FC236}">
                <a16:creationId xmlns:a16="http://schemas.microsoft.com/office/drawing/2014/main" id="{8843634C-D84B-2EEC-D118-4DAAFBD7E234}"/>
              </a:ext>
            </a:extLst>
          </p:cNvPr>
          <p:cNvSpPr/>
          <p:nvPr userDrawn="1"/>
        </p:nvSpPr>
        <p:spPr>
          <a:xfrm>
            <a:off x="685800" y="1981200"/>
            <a:ext cx="3200400" cy="3200400"/>
          </a:xfrm>
          <a:prstGeom prst="ellipse">
            <a:avLst/>
          </a:prstGeom>
          <a:gradFill flip="none" rotWithShape="1">
            <a:gsLst>
              <a:gs pos="0">
                <a:schemeClr val="tx2">
                  <a:lumMod val="40000"/>
                  <a:lumOff val="60000"/>
                </a:schemeClr>
              </a:gs>
              <a:gs pos="100000">
                <a:schemeClr val="tx2">
                  <a:lumMod val="75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Oval 25">
            <a:extLst>
              <a:ext uri="{FF2B5EF4-FFF2-40B4-BE49-F238E27FC236}">
                <a16:creationId xmlns:a16="http://schemas.microsoft.com/office/drawing/2014/main" id="{A8FFF6DB-EFAA-BDE2-9DFE-D7D7B10F8ED3}"/>
              </a:ext>
            </a:extLst>
          </p:cNvPr>
          <p:cNvSpPr/>
          <p:nvPr userDrawn="1"/>
        </p:nvSpPr>
        <p:spPr>
          <a:xfrm>
            <a:off x="4495800" y="1981200"/>
            <a:ext cx="3200400" cy="3200400"/>
          </a:xfrm>
          <a:prstGeom prst="ellipse">
            <a:avLst/>
          </a:prstGeom>
          <a:gradFill flip="none" rotWithShape="1">
            <a:gsLst>
              <a:gs pos="0">
                <a:schemeClr val="tx2">
                  <a:lumMod val="40000"/>
                  <a:lumOff val="60000"/>
                </a:schemeClr>
              </a:gs>
              <a:gs pos="100000">
                <a:schemeClr val="tx2">
                  <a:lumMod val="75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8" name="Oval 27">
            <a:extLst>
              <a:ext uri="{FF2B5EF4-FFF2-40B4-BE49-F238E27FC236}">
                <a16:creationId xmlns:a16="http://schemas.microsoft.com/office/drawing/2014/main" id="{D41CAE0D-9333-9590-CC64-DE93C988F09E}"/>
              </a:ext>
            </a:extLst>
          </p:cNvPr>
          <p:cNvSpPr/>
          <p:nvPr userDrawn="1"/>
        </p:nvSpPr>
        <p:spPr>
          <a:xfrm>
            <a:off x="8305800" y="1981200"/>
            <a:ext cx="3200400" cy="3200400"/>
          </a:xfrm>
          <a:prstGeom prst="ellipse">
            <a:avLst/>
          </a:prstGeom>
          <a:gradFill flip="none" rotWithShape="1">
            <a:gsLst>
              <a:gs pos="0">
                <a:schemeClr val="tx2">
                  <a:lumMod val="40000"/>
                  <a:lumOff val="60000"/>
                </a:schemeClr>
              </a:gs>
              <a:gs pos="100000">
                <a:schemeClr val="tx2">
                  <a:lumMod val="75000"/>
                </a:schemeClr>
              </a:gs>
            </a:gsLst>
            <a:lin ang="5400000" scaled="1"/>
            <a:tileRect/>
          </a:gradFill>
          <a:ln>
            <a:noFill/>
          </a:ln>
          <a:effectLst>
            <a:innerShdw>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 Placeholder 11">
            <a:extLst>
              <a:ext uri="{FF2B5EF4-FFF2-40B4-BE49-F238E27FC236}">
                <a16:creationId xmlns:a16="http://schemas.microsoft.com/office/drawing/2014/main" id="{D7D8539B-AC4C-959C-69BC-A95C6C9C113A}"/>
              </a:ext>
            </a:extLst>
          </p:cNvPr>
          <p:cNvSpPr>
            <a:spLocks noGrp="1"/>
          </p:cNvSpPr>
          <p:nvPr>
            <p:ph type="body" sz="quarter" idx="13" hasCustomPrompt="1"/>
          </p:nvPr>
        </p:nvSpPr>
        <p:spPr>
          <a:xfrm>
            <a:off x="914400" y="2209800"/>
            <a:ext cx="2743200" cy="2743200"/>
          </a:xfrm>
          <a:prstGeom prst="ellipse">
            <a:avLst/>
          </a:prstGeom>
          <a:solidFill>
            <a:schemeClr val="bg1"/>
          </a:solidFill>
        </p:spPr>
        <p:txBody>
          <a:bodyPr anchor="ctr"/>
          <a:lstStyle>
            <a:lvl1pPr algn="ctr">
              <a:defRPr/>
            </a:lvl1pPr>
          </a:lstStyle>
          <a:p>
            <a:pPr lvl="0"/>
            <a:r>
              <a:rPr lang="en-US"/>
              <a:t>Click to edit inner circle text</a:t>
            </a:r>
          </a:p>
        </p:txBody>
      </p:sp>
      <p:sp>
        <p:nvSpPr>
          <p:cNvPr id="8" name="Text Placeholder 11">
            <a:extLst>
              <a:ext uri="{FF2B5EF4-FFF2-40B4-BE49-F238E27FC236}">
                <a16:creationId xmlns:a16="http://schemas.microsoft.com/office/drawing/2014/main" id="{81CB1FBD-031D-267A-E5AA-25229FB73F7B}"/>
              </a:ext>
            </a:extLst>
          </p:cNvPr>
          <p:cNvSpPr>
            <a:spLocks noGrp="1"/>
          </p:cNvSpPr>
          <p:nvPr>
            <p:ph type="body" sz="quarter" idx="14" hasCustomPrompt="1"/>
          </p:nvPr>
        </p:nvSpPr>
        <p:spPr>
          <a:xfrm>
            <a:off x="4724400" y="2209800"/>
            <a:ext cx="2743200" cy="2743200"/>
          </a:xfrm>
          <a:prstGeom prst="ellipse">
            <a:avLst/>
          </a:prstGeom>
          <a:solidFill>
            <a:schemeClr val="bg1"/>
          </a:solidFill>
        </p:spPr>
        <p:txBody>
          <a:bodyPr anchor="ctr"/>
          <a:lstStyle>
            <a:lvl1pPr algn="ctr">
              <a:defRPr/>
            </a:lvl1pPr>
          </a:lstStyle>
          <a:p>
            <a:pPr lvl="0"/>
            <a:r>
              <a:rPr lang="en-US"/>
              <a:t>Click to edit inner circle text</a:t>
            </a:r>
          </a:p>
        </p:txBody>
      </p:sp>
      <p:sp>
        <p:nvSpPr>
          <p:cNvPr id="9" name="Text Placeholder 11">
            <a:extLst>
              <a:ext uri="{FF2B5EF4-FFF2-40B4-BE49-F238E27FC236}">
                <a16:creationId xmlns:a16="http://schemas.microsoft.com/office/drawing/2014/main" id="{A9540393-FFE3-F94E-F6DC-C24C753881CB}"/>
              </a:ext>
            </a:extLst>
          </p:cNvPr>
          <p:cNvSpPr>
            <a:spLocks noGrp="1"/>
          </p:cNvSpPr>
          <p:nvPr>
            <p:ph type="body" sz="quarter" idx="15" hasCustomPrompt="1"/>
          </p:nvPr>
        </p:nvSpPr>
        <p:spPr>
          <a:xfrm>
            <a:off x="8534400" y="2209800"/>
            <a:ext cx="2743200" cy="2743200"/>
          </a:xfrm>
          <a:prstGeom prst="ellipse">
            <a:avLst/>
          </a:prstGeom>
          <a:solidFill>
            <a:schemeClr val="bg1"/>
          </a:solidFill>
        </p:spPr>
        <p:txBody>
          <a:bodyPr anchor="ctr"/>
          <a:lstStyle>
            <a:lvl1pPr algn="ctr">
              <a:defRPr/>
            </a:lvl1pPr>
          </a:lstStyle>
          <a:p>
            <a:pPr lvl="0"/>
            <a:r>
              <a:rPr lang="en-US"/>
              <a:t>Click to edit inner circle text</a:t>
            </a:r>
          </a:p>
        </p:txBody>
      </p:sp>
    </p:spTree>
    <p:extLst>
      <p:ext uri="{BB962C8B-B14F-4D97-AF65-F5344CB8AC3E}">
        <p14:creationId xmlns:p14="http://schemas.microsoft.com/office/powerpoint/2010/main" val="3637306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7" name="Text Placeholder 6">
            <a:extLst>
              <a:ext uri="{FF2B5EF4-FFF2-40B4-BE49-F238E27FC236}">
                <a16:creationId xmlns:a16="http://schemas.microsoft.com/office/drawing/2014/main" id="{B0B8B452-BF8B-C412-7FCD-33A82F8E8083}"/>
              </a:ext>
            </a:extLst>
          </p:cNvPr>
          <p:cNvSpPr>
            <a:spLocks noGrp="1"/>
          </p:cNvSpPr>
          <p:nvPr>
            <p:ph type="body" sz="quarter" idx="13"/>
          </p:nvPr>
        </p:nvSpPr>
        <p:spPr>
          <a:xfrm>
            <a:off x="381000" y="838200"/>
            <a:ext cx="11430000" cy="685800"/>
          </a:xfrm>
        </p:spPr>
        <p:txBody>
          <a:bodyPr/>
          <a:lstStyle>
            <a:lvl1pPr marL="0" indent="0">
              <a:buFontTx/>
              <a:buNone/>
              <a:defRPr>
                <a:solidFill>
                  <a:schemeClr val="tx1">
                    <a:lumMod val="50000"/>
                    <a:lumOff val="50000"/>
                  </a:schemeClr>
                </a:solidFill>
              </a:defRPr>
            </a:lvl1pPr>
            <a:lvl2pPr marL="573087" indent="0">
              <a:buFontTx/>
              <a:buNone/>
              <a:defRPr/>
            </a:lvl2pPr>
            <a:lvl3pPr marL="1085850" indent="0">
              <a:buFontTx/>
              <a:buNone/>
              <a:defRPr/>
            </a:lvl3pPr>
            <a:lvl4pPr marL="1657350" indent="0">
              <a:buFontTx/>
              <a:buNone/>
              <a:defRPr/>
            </a:lvl4pPr>
            <a:lvl5pPr marL="2228850" indent="0">
              <a:buFontTx/>
              <a:buNone/>
              <a:defRPr/>
            </a:lvl5pPr>
          </a:lstStyle>
          <a:p>
            <a:pPr lvl="0"/>
            <a:r>
              <a:rPr lang="en-US"/>
              <a:t>Click to edit Master text styles</a:t>
            </a:r>
          </a:p>
        </p:txBody>
      </p:sp>
    </p:spTree>
    <p:extLst>
      <p:ext uri="{BB962C8B-B14F-4D97-AF65-F5344CB8AC3E}">
        <p14:creationId xmlns:p14="http://schemas.microsoft.com/office/powerpoint/2010/main" val="40597498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676400"/>
            <a:ext cx="1143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7" name="Text Placeholder 6">
            <a:extLst>
              <a:ext uri="{FF2B5EF4-FFF2-40B4-BE49-F238E27FC236}">
                <a16:creationId xmlns:a16="http://schemas.microsoft.com/office/drawing/2014/main" id="{DC34DE49-F0AA-9383-4FED-3B3E7D1ED8A8}"/>
              </a:ext>
            </a:extLst>
          </p:cNvPr>
          <p:cNvSpPr>
            <a:spLocks noGrp="1"/>
          </p:cNvSpPr>
          <p:nvPr>
            <p:ph type="body" sz="quarter" idx="13"/>
          </p:nvPr>
        </p:nvSpPr>
        <p:spPr>
          <a:xfrm>
            <a:off x="381000" y="838200"/>
            <a:ext cx="11430000" cy="685800"/>
          </a:xfrm>
        </p:spPr>
        <p:txBody>
          <a:bodyPr/>
          <a:lstStyle>
            <a:lvl1pPr marL="0" indent="0">
              <a:buFontTx/>
              <a:buNone/>
              <a:defRPr>
                <a:solidFill>
                  <a:schemeClr val="tx1">
                    <a:lumMod val="50000"/>
                    <a:lumOff val="50000"/>
                  </a:schemeClr>
                </a:solidFill>
              </a:defRPr>
            </a:lvl1pPr>
            <a:lvl2pPr marL="573087" indent="0">
              <a:buFontTx/>
              <a:buNone/>
              <a:defRPr/>
            </a:lvl2pPr>
            <a:lvl3pPr marL="1085850" indent="0">
              <a:buFontTx/>
              <a:buNone/>
              <a:defRPr/>
            </a:lvl3pPr>
            <a:lvl4pPr marL="1657350" indent="0">
              <a:buFontTx/>
              <a:buNone/>
              <a:defRPr/>
            </a:lvl4pPr>
            <a:lvl5pPr marL="2228850" indent="0">
              <a:buFontTx/>
              <a:buNone/>
              <a:defRPr/>
            </a:lvl5pPr>
          </a:lstStyle>
          <a:p>
            <a:pPr lvl="0"/>
            <a:r>
              <a:rPr lang="en-US"/>
              <a:t>Click to edit Master text styles</a:t>
            </a:r>
          </a:p>
        </p:txBody>
      </p:sp>
    </p:spTree>
    <p:extLst>
      <p:ext uri="{BB962C8B-B14F-4D97-AF65-F5344CB8AC3E}">
        <p14:creationId xmlns:p14="http://schemas.microsoft.com/office/powerpoint/2010/main" val="2964171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676400"/>
            <a:ext cx="5562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CA893DA2-E800-4347-89BA-7D4277BFD3DA}"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8" name="Content Placeholder 2">
            <a:extLst>
              <a:ext uri="{FF2B5EF4-FFF2-40B4-BE49-F238E27FC236}">
                <a16:creationId xmlns:a16="http://schemas.microsoft.com/office/drawing/2014/main" id="{081A0B9E-D1EF-13ED-E300-467570B19994}"/>
              </a:ext>
            </a:extLst>
          </p:cNvPr>
          <p:cNvSpPr>
            <a:spLocks noGrp="1"/>
          </p:cNvSpPr>
          <p:nvPr>
            <p:ph idx="13"/>
          </p:nvPr>
        </p:nvSpPr>
        <p:spPr>
          <a:xfrm>
            <a:off x="6248400" y="1676400"/>
            <a:ext cx="5562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D132BC96-1E74-7230-1802-13152FD57AB7}"/>
              </a:ext>
            </a:extLst>
          </p:cNvPr>
          <p:cNvSpPr>
            <a:spLocks noGrp="1"/>
          </p:cNvSpPr>
          <p:nvPr>
            <p:ph type="body" sz="quarter" idx="14"/>
          </p:nvPr>
        </p:nvSpPr>
        <p:spPr>
          <a:xfrm>
            <a:off x="381000" y="838200"/>
            <a:ext cx="11430000" cy="685800"/>
          </a:xfrm>
        </p:spPr>
        <p:txBody>
          <a:bodyPr/>
          <a:lstStyle>
            <a:lvl1pPr marL="0" indent="0">
              <a:buFontTx/>
              <a:buNone/>
              <a:defRPr>
                <a:solidFill>
                  <a:schemeClr val="tx1">
                    <a:lumMod val="50000"/>
                    <a:lumOff val="50000"/>
                  </a:schemeClr>
                </a:solidFill>
              </a:defRPr>
            </a:lvl1pPr>
            <a:lvl2pPr marL="573087" indent="0">
              <a:buFontTx/>
              <a:buNone/>
              <a:defRPr/>
            </a:lvl2pPr>
            <a:lvl3pPr marL="1085850" indent="0">
              <a:buFontTx/>
              <a:buNone/>
              <a:defRPr/>
            </a:lvl3pPr>
            <a:lvl4pPr marL="1657350" indent="0">
              <a:buFontTx/>
              <a:buNone/>
              <a:defRPr/>
            </a:lvl4pPr>
            <a:lvl5pPr marL="2228850" indent="0">
              <a:buFontTx/>
              <a:buNone/>
              <a:defRPr/>
            </a:lvl5pPr>
          </a:lstStyle>
          <a:p>
            <a:pPr lvl="0"/>
            <a:r>
              <a:rPr lang="en-US"/>
              <a:t>Click to edit Master text styles</a:t>
            </a:r>
          </a:p>
        </p:txBody>
      </p:sp>
    </p:spTree>
    <p:extLst>
      <p:ext uri="{BB962C8B-B14F-4D97-AF65-F5344CB8AC3E}">
        <p14:creationId xmlns:p14="http://schemas.microsoft.com/office/powerpoint/2010/main" val="31812059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676400"/>
            <a:ext cx="3657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FB4A745E-7CAA-42B1-9EFB-114F44AE2444}"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8" name="Content Placeholder 2">
            <a:extLst>
              <a:ext uri="{FF2B5EF4-FFF2-40B4-BE49-F238E27FC236}">
                <a16:creationId xmlns:a16="http://schemas.microsoft.com/office/drawing/2014/main" id="{081A0B9E-D1EF-13ED-E300-467570B19994}"/>
              </a:ext>
            </a:extLst>
          </p:cNvPr>
          <p:cNvSpPr>
            <a:spLocks noGrp="1"/>
          </p:cNvSpPr>
          <p:nvPr>
            <p:ph idx="13"/>
          </p:nvPr>
        </p:nvSpPr>
        <p:spPr>
          <a:xfrm>
            <a:off x="4267200" y="1676400"/>
            <a:ext cx="3657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481DF17-05F0-6ABC-140A-DAFC33C3C78E}"/>
              </a:ext>
            </a:extLst>
          </p:cNvPr>
          <p:cNvSpPr>
            <a:spLocks noGrp="1"/>
          </p:cNvSpPr>
          <p:nvPr>
            <p:ph idx="14"/>
          </p:nvPr>
        </p:nvSpPr>
        <p:spPr>
          <a:xfrm>
            <a:off x="8153400" y="1676400"/>
            <a:ext cx="3657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4E8D871A-A749-8BEE-B39F-7F8A022EEE0C}"/>
              </a:ext>
            </a:extLst>
          </p:cNvPr>
          <p:cNvSpPr>
            <a:spLocks noGrp="1"/>
          </p:cNvSpPr>
          <p:nvPr>
            <p:ph type="body" sz="quarter" idx="15"/>
          </p:nvPr>
        </p:nvSpPr>
        <p:spPr>
          <a:xfrm>
            <a:off x="381000" y="838200"/>
            <a:ext cx="11430000" cy="685800"/>
          </a:xfrm>
        </p:spPr>
        <p:txBody>
          <a:bodyPr/>
          <a:lstStyle>
            <a:lvl1pPr marL="0" indent="0">
              <a:buFontTx/>
              <a:buNone/>
              <a:defRPr>
                <a:solidFill>
                  <a:schemeClr val="tx1">
                    <a:lumMod val="50000"/>
                    <a:lumOff val="50000"/>
                  </a:schemeClr>
                </a:solidFill>
              </a:defRPr>
            </a:lvl1pPr>
            <a:lvl2pPr marL="573087" indent="0">
              <a:buFontTx/>
              <a:buNone/>
              <a:defRPr/>
            </a:lvl2pPr>
            <a:lvl3pPr marL="1085850" indent="0">
              <a:buFontTx/>
              <a:buNone/>
              <a:defRPr/>
            </a:lvl3pPr>
            <a:lvl4pPr marL="1657350" indent="0">
              <a:buFontTx/>
              <a:buNone/>
              <a:defRPr/>
            </a:lvl4pPr>
            <a:lvl5pPr marL="2228850" indent="0">
              <a:buFontTx/>
              <a:buNone/>
              <a:defRPr/>
            </a:lvl5pPr>
          </a:lstStyle>
          <a:p>
            <a:pPr lvl="0"/>
            <a:r>
              <a:rPr lang="en-US"/>
              <a:t>Click to edit Master text styles</a:t>
            </a:r>
          </a:p>
        </p:txBody>
      </p:sp>
    </p:spTree>
    <p:extLst>
      <p:ext uri="{BB962C8B-B14F-4D97-AF65-F5344CB8AC3E}">
        <p14:creationId xmlns:p14="http://schemas.microsoft.com/office/powerpoint/2010/main" val="2632119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2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295400"/>
            <a:ext cx="5562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DB225E99-9F6F-4A4B-8887-FA33FB4BB689}"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8" name="Content Placeholder 2">
            <a:extLst>
              <a:ext uri="{FF2B5EF4-FFF2-40B4-BE49-F238E27FC236}">
                <a16:creationId xmlns:a16="http://schemas.microsoft.com/office/drawing/2014/main" id="{081A0B9E-D1EF-13ED-E300-467570B19994}"/>
              </a:ext>
            </a:extLst>
          </p:cNvPr>
          <p:cNvSpPr>
            <a:spLocks noGrp="1"/>
          </p:cNvSpPr>
          <p:nvPr>
            <p:ph idx="13"/>
          </p:nvPr>
        </p:nvSpPr>
        <p:spPr>
          <a:xfrm>
            <a:off x="6248400" y="1295400"/>
            <a:ext cx="5562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5310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 Text Blocks, Version 2">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BD0353A6-D795-99F7-5EDC-A5B92A000306}"/>
              </a:ext>
            </a:extLst>
          </p:cNvPr>
          <p:cNvSpPr>
            <a:spLocks noGrp="1"/>
          </p:cNvSpPr>
          <p:nvPr>
            <p:ph type="body" sz="quarter" idx="16" hasCustomPrompt="1"/>
          </p:nvPr>
        </p:nvSpPr>
        <p:spPr>
          <a:xfrm>
            <a:off x="6248400" y="1295400"/>
            <a:ext cx="5562600" cy="533400"/>
          </a:xfrm>
          <a:solidFill>
            <a:schemeClr val="bg2"/>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381000" y="1295400"/>
            <a:ext cx="5562600" cy="533400"/>
          </a:xfrm>
          <a:solidFill>
            <a:schemeClr val="bg2"/>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381000" y="1828800"/>
            <a:ext cx="55626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A60CFA45-4580-F7C3-9B13-263AAF896981}"/>
              </a:ext>
            </a:extLst>
          </p:cNvPr>
          <p:cNvSpPr>
            <a:spLocks noGrp="1"/>
          </p:cNvSpPr>
          <p:nvPr>
            <p:ph type="body" sz="quarter" idx="17"/>
          </p:nvPr>
        </p:nvSpPr>
        <p:spPr>
          <a:xfrm>
            <a:off x="6248400" y="1828800"/>
            <a:ext cx="55626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FC75DFEC-A57D-DDAB-9F4F-A9808A967B12}"/>
              </a:ext>
            </a:extLst>
          </p:cNvPr>
          <p:cNvSpPr>
            <a:spLocks noGrp="1"/>
          </p:cNvSpPr>
          <p:nvPr>
            <p:ph type="body" sz="quarter" idx="18" hasCustomPrompt="1"/>
          </p:nvPr>
        </p:nvSpPr>
        <p:spPr>
          <a:xfrm>
            <a:off x="6248400" y="3962400"/>
            <a:ext cx="5562600" cy="533400"/>
          </a:xfrm>
          <a:solidFill>
            <a:schemeClr val="bg2"/>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2" name="Text Placeholder 6">
            <a:extLst>
              <a:ext uri="{FF2B5EF4-FFF2-40B4-BE49-F238E27FC236}">
                <a16:creationId xmlns:a16="http://schemas.microsoft.com/office/drawing/2014/main" id="{46FF1F19-0A66-BE95-B119-DAE89BBDEA72}"/>
              </a:ext>
            </a:extLst>
          </p:cNvPr>
          <p:cNvSpPr>
            <a:spLocks noGrp="1"/>
          </p:cNvSpPr>
          <p:nvPr>
            <p:ph type="body" sz="quarter" idx="19" hasCustomPrompt="1"/>
          </p:nvPr>
        </p:nvSpPr>
        <p:spPr>
          <a:xfrm>
            <a:off x="381000" y="3962400"/>
            <a:ext cx="5562600" cy="533400"/>
          </a:xfrm>
          <a:solidFill>
            <a:schemeClr val="bg2"/>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4" name="Text Placeholder 12">
            <a:extLst>
              <a:ext uri="{FF2B5EF4-FFF2-40B4-BE49-F238E27FC236}">
                <a16:creationId xmlns:a16="http://schemas.microsoft.com/office/drawing/2014/main" id="{A991789A-7A41-93BA-C1DA-3AA3ED6B7368}"/>
              </a:ext>
            </a:extLst>
          </p:cNvPr>
          <p:cNvSpPr>
            <a:spLocks noGrp="1"/>
          </p:cNvSpPr>
          <p:nvPr>
            <p:ph type="body" sz="quarter" idx="20"/>
          </p:nvPr>
        </p:nvSpPr>
        <p:spPr>
          <a:xfrm>
            <a:off x="381000" y="4495800"/>
            <a:ext cx="55626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2">
            <a:extLst>
              <a:ext uri="{FF2B5EF4-FFF2-40B4-BE49-F238E27FC236}">
                <a16:creationId xmlns:a16="http://schemas.microsoft.com/office/drawing/2014/main" id="{A66305C4-D810-F812-A184-35D8EAF063A0}"/>
              </a:ext>
            </a:extLst>
          </p:cNvPr>
          <p:cNvSpPr>
            <a:spLocks noGrp="1"/>
          </p:cNvSpPr>
          <p:nvPr>
            <p:ph type="body" sz="quarter" idx="21"/>
          </p:nvPr>
        </p:nvSpPr>
        <p:spPr>
          <a:xfrm>
            <a:off x="6248400" y="4495800"/>
            <a:ext cx="5562600" cy="1828800"/>
          </a:xfrm>
          <a:solidFill>
            <a:schemeClr val="tx2">
              <a:lumMod val="40000"/>
              <a:lumOff val="60000"/>
            </a:schemeClr>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389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yph on Right">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407A3B6A-EC77-3515-A537-C6875852B194}"/>
              </a:ext>
            </a:extLst>
          </p:cNvPr>
          <p:cNvSpPr>
            <a:spLocks noGrp="1"/>
          </p:cNvSpPr>
          <p:nvPr>
            <p:ph type="pic" sz="quarter" idx="13" hasCustomPrompt="1"/>
          </p:nvPr>
        </p:nvSpPr>
        <p:spPr>
          <a:xfrm>
            <a:off x="0" y="3352800"/>
            <a:ext cx="12192000" cy="3509682"/>
          </a:xfrm>
          <a:prstGeom prst="rect">
            <a:avLst/>
          </a:prstGeom>
          <a:solidFill>
            <a:schemeClr val="bg1">
              <a:lumMod val="65000"/>
            </a:schemeClr>
          </a:solidFill>
        </p:spPr>
        <p:txBody>
          <a:bodyPr lIns="0" tIns="0" rIns="0" bIns="0" anchor="ctr"/>
          <a:lstStyle>
            <a:lvl1pPr marL="0" indent="0" algn="ctr">
              <a:buFontTx/>
              <a:buNone/>
              <a:defRPr sz="2400">
                <a:solidFill>
                  <a:schemeClr val="tx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p>
          <a:p>
            <a:pPr marL="0" marR="0" lvl="0" indent="0" algn="ctr" defTabSz="914400" rtl="0" eaLnBrk="1" fontAlgn="auto" latinLnBrk="0" hangingPunct="1">
              <a:lnSpc>
                <a:spcPct val="100000"/>
              </a:lnSpc>
              <a:spcBef>
                <a:spcPts val="1000"/>
              </a:spcBef>
              <a:spcAft>
                <a:spcPts val="0"/>
              </a:spcAft>
              <a:buClrTx/>
              <a:buSzTx/>
              <a:buFontTx/>
              <a:buNone/>
              <a:tabLst/>
              <a:defRPr/>
            </a:pPr>
            <a:r>
              <a:rPr lang="en-US"/>
              <a:t>Move to the back if more contrast is required</a:t>
            </a:r>
          </a:p>
        </p:txBody>
      </p:sp>
      <p:sp>
        <p:nvSpPr>
          <p:cNvPr id="17" name="Glyph">
            <a:extLst>
              <a:ext uri="{FF2B5EF4-FFF2-40B4-BE49-F238E27FC236}">
                <a16:creationId xmlns:a16="http://schemas.microsoft.com/office/drawing/2014/main" id="{F26FEB83-2E6D-F62D-F189-83046B3EF7A7}"/>
              </a:ext>
            </a:extLst>
          </p:cNvPr>
          <p:cNvSpPr>
            <a:spLocks noGrp="1"/>
          </p:cNvSpPr>
          <p:nvPr>
            <p:ph type="pic" sz="quarter" idx="15" hasCustomPrompt="1"/>
          </p:nvPr>
        </p:nvSpPr>
        <p:spPr>
          <a:xfrm>
            <a:off x="8915400" y="3657600"/>
            <a:ext cx="2895600" cy="2895600"/>
          </a:xfrm>
          <a:prstGeom prst="rect">
            <a:avLst/>
          </a:prstGeom>
          <a: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a:blipFill>
        </p:spPr>
        <p:txBody>
          <a:bodyPr/>
          <a:lstStyle/>
          <a:p>
            <a:r>
              <a:rPr lang="en-US"/>
              <a:t> </a:t>
            </a:r>
          </a:p>
        </p:txBody>
      </p:sp>
      <p:sp>
        <p:nvSpPr>
          <p:cNvPr id="9" name="Subtitle">
            <a:extLst>
              <a:ext uri="{FF2B5EF4-FFF2-40B4-BE49-F238E27FC236}">
                <a16:creationId xmlns:a16="http://schemas.microsoft.com/office/drawing/2014/main" id="{2D2BA64D-2921-3891-996D-0DFDFC30C921}"/>
              </a:ext>
            </a:extLst>
          </p:cNvPr>
          <p:cNvSpPr>
            <a:spLocks noGrp="1"/>
          </p:cNvSpPr>
          <p:nvPr>
            <p:ph type="body" sz="quarter" idx="14" hasCustomPrompt="1"/>
          </p:nvPr>
        </p:nvSpPr>
        <p:spPr>
          <a:xfrm>
            <a:off x="381000" y="2438400"/>
            <a:ext cx="11430000" cy="609600"/>
          </a:xfrm>
          <a:prstGeom prst="rect">
            <a:avLst/>
          </a:prstGeom>
        </p:spPr>
        <p:txBody>
          <a:bodyPr lIns="0" rIns="0"/>
          <a:lstStyle>
            <a:lvl1pPr>
              <a:defRPr>
                <a:solidFill>
                  <a:schemeClr val="tx1">
                    <a:lumMod val="50000"/>
                    <a:lumOff val="50000"/>
                  </a:schemeClr>
                </a:solidFill>
              </a:defRPr>
            </a:lvl1pPr>
          </a:lstStyle>
          <a:p>
            <a:pPr lvl="0"/>
            <a:r>
              <a:rPr lang="en-US"/>
              <a:t>Click to edit the subtitle text</a:t>
            </a:r>
          </a:p>
        </p:txBody>
      </p:sp>
      <p:sp>
        <p:nvSpPr>
          <p:cNvPr id="6" name="Title 5">
            <a:extLst>
              <a:ext uri="{FF2B5EF4-FFF2-40B4-BE49-F238E27FC236}">
                <a16:creationId xmlns:a16="http://schemas.microsoft.com/office/drawing/2014/main" id="{54F57543-6639-341E-3274-374130D078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6285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295400"/>
            <a:ext cx="11430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Tree>
    <p:extLst>
      <p:ext uri="{BB962C8B-B14F-4D97-AF65-F5344CB8AC3E}">
        <p14:creationId xmlns:p14="http://schemas.microsoft.com/office/powerpoint/2010/main" val="2017650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5EBC-93F7-CBD2-891F-948F0005A2A7}"/>
              </a:ext>
            </a:extLst>
          </p:cNvPr>
          <p:cNvSpPr>
            <a:spLocks noGrp="1"/>
          </p:cNvSpPr>
          <p:nvPr>
            <p:ph type="title" hasCustomPrompt="1"/>
          </p:nvPr>
        </p:nvSpPr>
        <p:spPr>
          <a:xfrm>
            <a:off x="381000" y="2286000"/>
            <a:ext cx="7239000" cy="4114800"/>
          </a:xfrm>
        </p:spPr>
        <p:txBody>
          <a:bodyPr/>
          <a:lstStyle>
            <a:lvl1pPr>
              <a:defRPr/>
            </a:lvl1pPr>
          </a:lstStyle>
          <a:p>
            <a:r>
              <a:rPr lang="en-US"/>
              <a:t>Click to edit Divider title text</a:t>
            </a:r>
          </a:p>
        </p:txBody>
      </p:sp>
      <p:sp>
        <p:nvSpPr>
          <p:cNvPr id="3" name="Date Placeholder 2">
            <a:extLst>
              <a:ext uri="{FF2B5EF4-FFF2-40B4-BE49-F238E27FC236}">
                <a16:creationId xmlns:a16="http://schemas.microsoft.com/office/drawing/2014/main" id="{DA6585DC-7DE6-1B9D-14FE-ACEBC136862D}"/>
              </a:ext>
            </a:extLst>
          </p:cNvPr>
          <p:cNvSpPr>
            <a:spLocks noGrp="1"/>
          </p:cNvSpPr>
          <p:nvPr>
            <p:ph type="dt" sz="half" idx="10"/>
          </p:nvPr>
        </p:nvSpPr>
        <p:spPr/>
        <p:txBody>
          <a:bodyPr/>
          <a:lstStyle/>
          <a:p>
            <a:fld id="{7E6D8450-8A71-48BA-8C1A-34AD96208578}" type="datetime4">
              <a:rPr lang="en-US" smtClean="0"/>
              <a:t>November 3, 2025</a:t>
            </a:fld>
            <a:endParaRPr lang="en-US"/>
          </a:p>
        </p:txBody>
      </p:sp>
      <p:sp>
        <p:nvSpPr>
          <p:cNvPr id="5" name="Slide Number Placeholder 4">
            <a:extLst>
              <a:ext uri="{FF2B5EF4-FFF2-40B4-BE49-F238E27FC236}">
                <a16:creationId xmlns:a16="http://schemas.microsoft.com/office/drawing/2014/main" id="{1BFE6D90-3DFE-2C73-5516-8978786DFCE4}"/>
              </a:ext>
            </a:extLst>
          </p:cNvPr>
          <p:cNvSpPr>
            <a:spLocks noGrp="1"/>
          </p:cNvSpPr>
          <p:nvPr>
            <p:ph type="sldNum" sz="quarter" idx="12"/>
          </p:nvPr>
        </p:nvSpPr>
        <p:spPr/>
        <p:txBody>
          <a:bodyPr/>
          <a:lstStyle/>
          <a:p>
            <a:fld id="{1FD39519-F647-444A-A8A9-A50B12C37903}" type="slidenum">
              <a:rPr lang="en-US" smtClean="0"/>
              <a:pPr/>
              <a:t>‹#›</a:t>
            </a:fld>
            <a:endParaRPr lang="en-US" dirty="0"/>
          </a:p>
        </p:txBody>
      </p:sp>
      <p:pic>
        <p:nvPicPr>
          <p:cNvPr id="9" name="Picture 8" descr="Icon&#10;&#10;Description automatically generated">
            <a:extLst>
              <a:ext uri="{FF2B5EF4-FFF2-40B4-BE49-F238E27FC236}">
                <a16:creationId xmlns:a16="http://schemas.microsoft.com/office/drawing/2014/main" id="{A0EAA65B-CF9A-F0FF-09D5-ED1FBB12533A}"/>
              </a:ext>
            </a:extLst>
          </p:cNvPr>
          <p:cNvPicPr>
            <a:picLocks noChangeAspect="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060204" y="2438400"/>
            <a:ext cx="3751236" cy="3733800"/>
          </a:xfrm>
          <a:prstGeom prst="rect">
            <a:avLst/>
          </a:prstGeom>
        </p:spPr>
      </p:pic>
      <p:sp>
        <p:nvSpPr>
          <p:cNvPr id="14" name="Text Placeholder 13">
            <a:extLst>
              <a:ext uri="{FF2B5EF4-FFF2-40B4-BE49-F238E27FC236}">
                <a16:creationId xmlns:a16="http://schemas.microsoft.com/office/drawing/2014/main" id="{97225D0F-E22A-EE98-05E7-EB02222E5A43}"/>
              </a:ext>
            </a:extLst>
          </p:cNvPr>
          <p:cNvSpPr>
            <a:spLocks noGrp="1"/>
          </p:cNvSpPr>
          <p:nvPr>
            <p:ph type="body" sz="quarter" idx="13" hasCustomPrompt="1"/>
          </p:nvPr>
        </p:nvSpPr>
        <p:spPr>
          <a:xfrm>
            <a:off x="381000" y="152400"/>
            <a:ext cx="7239000" cy="1600200"/>
          </a:xfrm>
          <a:prstGeom prst="rect">
            <a:avLst/>
          </a:prstGeom>
        </p:spPr>
        <p:txBody>
          <a:bodyPr lIns="0" rIns="0" anchor="ctr"/>
          <a:lstStyle>
            <a:lvl1pPr marL="0" indent="0">
              <a:buFontTx/>
              <a:buNone/>
              <a:defRPr sz="11500" b="1">
                <a:solidFill>
                  <a:schemeClr val="bg2"/>
                </a:solidFill>
                <a:latin typeface="+mn-lt"/>
              </a:defRPr>
            </a:lvl1pPr>
            <a:lvl2pPr marL="573087" indent="0">
              <a:buFontTx/>
              <a:buNone/>
              <a:defRPr/>
            </a:lvl2pPr>
            <a:lvl3pPr marL="1085850" indent="0">
              <a:buFontTx/>
              <a:buNone/>
              <a:defRPr/>
            </a:lvl3pPr>
            <a:lvl4pPr marL="1657350" indent="0">
              <a:buFontTx/>
              <a:buNone/>
              <a:defRPr/>
            </a:lvl4pPr>
            <a:lvl5pPr marL="2228850" indent="0">
              <a:buFontTx/>
              <a:buNone/>
              <a:defRPr/>
            </a:lvl5pPr>
          </a:lstStyle>
          <a:p>
            <a:pPr lvl="0"/>
            <a:r>
              <a:rPr lang="en-US" dirty="0"/>
              <a:t>#</a:t>
            </a:r>
          </a:p>
        </p:txBody>
      </p:sp>
    </p:spTree>
    <p:extLst>
      <p:ext uri="{BB962C8B-B14F-4D97-AF65-F5344CB8AC3E}">
        <p14:creationId xmlns:p14="http://schemas.microsoft.com/office/powerpoint/2010/main" val="8063095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5EBC-93F7-CBD2-891F-948F0005A2A7}"/>
              </a:ext>
            </a:extLst>
          </p:cNvPr>
          <p:cNvSpPr>
            <a:spLocks noGrp="1"/>
          </p:cNvSpPr>
          <p:nvPr>
            <p:ph type="title" hasCustomPrompt="1"/>
          </p:nvPr>
        </p:nvSpPr>
        <p:spPr>
          <a:xfrm>
            <a:off x="4572000" y="2286000"/>
            <a:ext cx="7239000" cy="4114800"/>
          </a:xfrm>
        </p:spPr>
        <p:txBody>
          <a:bodyPr/>
          <a:lstStyle>
            <a:lvl1pPr>
              <a:defRPr/>
            </a:lvl1pPr>
          </a:lstStyle>
          <a:p>
            <a:r>
              <a:rPr lang="en-US"/>
              <a:t>Click to edit Divider title text</a:t>
            </a:r>
          </a:p>
        </p:txBody>
      </p:sp>
      <p:sp>
        <p:nvSpPr>
          <p:cNvPr id="3" name="Date Placeholder 2">
            <a:extLst>
              <a:ext uri="{FF2B5EF4-FFF2-40B4-BE49-F238E27FC236}">
                <a16:creationId xmlns:a16="http://schemas.microsoft.com/office/drawing/2014/main" id="{DA6585DC-7DE6-1B9D-14FE-ACEBC136862D}"/>
              </a:ext>
            </a:extLst>
          </p:cNvPr>
          <p:cNvSpPr>
            <a:spLocks noGrp="1"/>
          </p:cNvSpPr>
          <p:nvPr>
            <p:ph type="dt" sz="half" idx="10"/>
          </p:nvPr>
        </p:nvSpPr>
        <p:spPr/>
        <p:txBody>
          <a:bodyPr/>
          <a:lstStyle/>
          <a:p>
            <a:fld id="{CE868355-B2B3-419D-8C85-A3D19E4046F1}" type="datetime4">
              <a:rPr lang="en-US" smtClean="0"/>
              <a:t>November 3, 2025</a:t>
            </a:fld>
            <a:endParaRPr lang="en-US"/>
          </a:p>
        </p:txBody>
      </p:sp>
      <p:sp>
        <p:nvSpPr>
          <p:cNvPr id="5" name="Slide Number Placeholder 4">
            <a:extLst>
              <a:ext uri="{FF2B5EF4-FFF2-40B4-BE49-F238E27FC236}">
                <a16:creationId xmlns:a16="http://schemas.microsoft.com/office/drawing/2014/main" id="{1BFE6D90-3DFE-2C73-5516-8978786DFCE4}"/>
              </a:ext>
            </a:extLst>
          </p:cNvPr>
          <p:cNvSpPr>
            <a:spLocks noGrp="1"/>
          </p:cNvSpPr>
          <p:nvPr>
            <p:ph type="sldNum" sz="quarter" idx="12"/>
          </p:nvPr>
        </p:nvSpPr>
        <p:spPr/>
        <p:txBody>
          <a:bodyPr/>
          <a:lstStyle/>
          <a:p>
            <a:fld id="{1FD39519-F647-444A-A8A9-A50B12C37903}" type="slidenum">
              <a:rPr lang="en-US" smtClean="0"/>
              <a:pPr/>
              <a:t>‹#›</a:t>
            </a:fld>
            <a:endParaRPr lang="en-US"/>
          </a:p>
        </p:txBody>
      </p:sp>
      <p:pic>
        <p:nvPicPr>
          <p:cNvPr id="9" name="Picture 8" descr="Icon&#10;&#10;Description automatically generated">
            <a:extLst>
              <a:ext uri="{FF2B5EF4-FFF2-40B4-BE49-F238E27FC236}">
                <a16:creationId xmlns:a16="http://schemas.microsoft.com/office/drawing/2014/main" id="{A0EAA65B-CF9A-F0FF-09D5-ED1FBB12533A}"/>
              </a:ext>
            </a:extLst>
          </p:cNvPr>
          <p:cNvPicPr>
            <a:picLocks noChangeAspect="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81000" y="2438400"/>
            <a:ext cx="3751236" cy="3733800"/>
          </a:xfrm>
          <a:prstGeom prst="rect">
            <a:avLst/>
          </a:prstGeom>
        </p:spPr>
      </p:pic>
      <p:sp>
        <p:nvSpPr>
          <p:cNvPr id="14" name="Text Placeholder 13">
            <a:extLst>
              <a:ext uri="{FF2B5EF4-FFF2-40B4-BE49-F238E27FC236}">
                <a16:creationId xmlns:a16="http://schemas.microsoft.com/office/drawing/2014/main" id="{97225D0F-E22A-EE98-05E7-EB02222E5A43}"/>
              </a:ext>
            </a:extLst>
          </p:cNvPr>
          <p:cNvSpPr>
            <a:spLocks noGrp="1"/>
          </p:cNvSpPr>
          <p:nvPr>
            <p:ph type="body" sz="quarter" idx="13" hasCustomPrompt="1"/>
          </p:nvPr>
        </p:nvSpPr>
        <p:spPr>
          <a:xfrm>
            <a:off x="4572000" y="152400"/>
            <a:ext cx="7239000" cy="1600200"/>
          </a:xfrm>
          <a:prstGeom prst="rect">
            <a:avLst/>
          </a:prstGeom>
        </p:spPr>
        <p:txBody>
          <a:bodyPr lIns="0" rIns="0" anchor="ctr"/>
          <a:lstStyle>
            <a:lvl1pPr marL="0" indent="0">
              <a:buFontTx/>
              <a:buNone/>
              <a:defRPr sz="11500" b="1">
                <a:solidFill>
                  <a:schemeClr val="bg2"/>
                </a:solidFill>
                <a:latin typeface="+mn-lt"/>
              </a:defRPr>
            </a:lvl1pPr>
            <a:lvl2pPr marL="573087" indent="0">
              <a:buFontTx/>
              <a:buNone/>
              <a:defRPr/>
            </a:lvl2pPr>
            <a:lvl3pPr marL="1085850" indent="0">
              <a:buFontTx/>
              <a:buNone/>
              <a:defRPr/>
            </a:lvl3pPr>
            <a:lvl4pPr marL="1657350" indent="0">
              <a:buFontTx/>
              <a:buNone/>
              <a:defRPr/>
            </a:lvl4pPr>
            <a:lvl5pPr marL="2228850" indent="0">
              <a:buFontTx/>
              <a:buNone/>
              <a:defRPr/>
            </a:lvl5pPr>
          </a:lstStyle>
          <a:p>
            <a:pPr lvl="0"/>
            <a:r>
              <a:rPr lang="en-US"/>
              <a:t>#</a:t>
            </a:r>
          </a:p>
        </p:txBody>
      </p:sp>
    </p:spTree>
    <p:extLst>
      <p:ext uri="{BB962C8B-B14F-4D97-AF65-F5344CB8AC3E}">
        <p14:creationId xmlns:p14="http://schemas.microsoft.com/office/powerpoint/2010/main" val="1740334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5EBC-93F7-CBD2-891F-948F0005A2A7}"/>
              </a:ext>
            </a:extLst>
          </p:cNvPr>
          <p:cNvSpPr>
            <a:spLocks noGrp="1"/>
          </p:cNvSpPr>
          <p:nvPr>
            <p:ph type="title" hasCustomPrompt="1"/>
          </p:nvPr>
        </p:nvSpPr>
        <p:spPr>
          <a:xfrm>
            <a:off x="4572000" y="2286000"/>
            <a:ext cx="7239000" cy="4114800"/>
          </a:xfrm>
        </p:spPr>
        <p:txBody>
          <a:bodyPr/>
          <a:lstStyle>
            <a:lvl1pPr>
              <a:defRPr/>
            </a:lvl1pPr>
          </a:lstStyle>
          <a:p>
            <a:r>
              <a:rPr lang="en-US"/>
              <a:t>Click to edit Divider title text</a:t>
            </a:r>
          </a:p>
        </p:txBody>
      </p:sp>
      <p:sp>
        <p:nvSpPr>
          <p:cNvPr id="3" name="Date Placeholder 2">
            <a:extLst>
              <a:ext uri="{FF2B5EF4-FFF2-40B4-BE49-F238E27FC236}">
                <a16:creationId xmlns:a16="http://schemas.microsoft.com/office/drawing/2014/main" id="{DA6585DC-7DE6-1B9D-14FE-ACEBC136862D}"/>
              </a:ext>
            </a:extLst>
          </p:cNvPr>
          <p:cNvSpPr>
            <a:spLocks noGrp="1"/>
          </p:cNvSpPr>
          <p:nvPr>
            <p:ph type="dt" sz="half" idx="10"/>
          </p:nvPr>
        </p:nvSpPr>
        <p:spPr>
          <a:xfrm>
            <a:off x="7086600" y="6553200"/>
            <a:ext cx="1371600" cy="152400"/>
          </a:xfrm>
        </p:spPr>
        <p:txBody>
          <a:bodyPr/>
          <a:lstStyle/>
          <a:p>
            <a:fld id="{B840C35E-B7C8-4724-BA4A-67CE08C07EB4}" type="datetime4">
              <a:rPr lang="en-US" smtClean="0"/>
              <a:t>November 3, 2025</a:t>
            </a:fld>
            <a:endParaRPr lang="en-US"/>
          </a:p>
        </p:txBody>
      </p:sp>
      <p:sp>
        <p:nvSpPr>
          <p:cNvPr id="5" name="Slide Number Placeholder 4">
            <a:extLst>
              <a:ext uri="{FF2B5EF4-FFF2-40B4-BE49-F238E27FC236}">
                <a16:creationId xmlns:a16="http://schemas.microsoft.com/office/drawing/2014/main" id="{1BFE6D90-3DFE-2C73-5516-8978786DFCE4}"/>
              </a:ext>
            </a:extLst>
          </p:cNvPr>
          <p:cNvSpPr>
            <a:spLocks noGrp="1"/>
          </p:cNvSpPr>
          <p:nvPr>
            <p:ph type="sldNum" sz="quarter" idx="12"/>
          </p:nvPr>
        </p:nvSpPr>
        <p:spPr>
          <a:xfrm>
            <a:off x="8610600" y="6553200"/>
            <a:ext cx="762000" cy="152400"/>
          </a:xfrm>
        </p:spPr>
        <p:txBody>
          <a:bodyPr/>
          <a:lstStyle/>
          <a:p>
            <a:fld id="{1FD39519-F647-444A-A8A9-A50B12C37903}" type="slidenum">
              <a:rPr lang="en-US" smtClean="0"/>
              <a:pPr/>
              <a:t>‹#›</a:t>
            </a:fld>
            <a:endParaRPr lang="en-US"/>
          </a:p>
        </p:txBody>
      </p:sp>
      <p:sp>
        <p:nvSpPr>
          <p:cNvPr id="14" name="Text Placeholder 13">
            <a:extLst>
              <a:ext uri="{FF2B5EF4-FFF2-40B4-BE49-F238E27FC236}">
                <a16:creationId xmlns:a16="http://schemas.microsoft.com/office/drawing/2014/main" id="{97225D0F-E22A-EE98-05E7-EB02222E5A43}"/>
              </a:ext>
            </a:extLst>
          </p:cNvPr>
          <p:cNvSpPr>
            <a:spLocks noGrp="1"/>
          </p:cNvSpPr>
          <p:nvPr>
            <p:ph type="body" sz="quarter" idx="13" hasCustomPrompt="1"/>
          </p:nvPr>
        </p:nvSpPr>
        <p:spPr>
          <a:xfrm>
            <a:off x="4572000" y="152400"/>
            <a:ext cx="7239000" cy="1600200"/>
          </a:xfrm>
          <a:prstGeom prst="rect">
            <a:avLst/>
          </a:prstGeom>
        </p:spPr>
        <p:txBody>
          <a:bodyPr lIns="0" rIns="0" anchor="ctr"/>
          <a:lstStyle>
            <a:lvl1pPr marL="0" indent="0">
              <a:buFontTx/>
              <a:buNone/>
              <a:defRPr sz="11500" b="1">
                <a:solidFill>
                  <a:schemeClr val="bg2"/>
                </a:solidFill>
                <a:latin typeface="+mn-lt"/>
              </a:defRPr>
            </a:lvl1pPr>
            <a:lvl2pPr marL="573087" indent="0">
              <a:buFontTx/>
              <a:buNone/>
              <a:defRPr/>
            </a:lvl2pPr>
            <a:lvl3pPr marL="1085850" indent="0">
              <a:buFontTx/>
              <a:buNone/>
              <a:defRPr/>
            </a:lvl3pPr>
            <a:lvl4pPr marL="1657350" indent="0">
              <a:buFontTx/>
              <a:buNone/>
              <a:defRPr/>
            </a:lvl4pPr>
            <a:lvl5pPr marL="2228850" indent="0">
              <a:buFontTx/>
              <a:buNone/>
              <a:defRPr/>
            </a:lvl5pPr>
          </a:lstStyle>
          <a:p>
            <a:pPr lvl="0"/>
            <a:r>
              <a:rPr lang="en-US"/>
              <a:t>#</a:t>
            </a:r>
          </a:p>
        </p:txBody>
      </p:sp>
      <p:sp>
        <p:nvSpPr>
          <p:cNvPr id="11" name="Picture Placeholder 10">
            <a:extLst>
              <a:ext uri="{FF2B5EF4-FFF2-40B4-BE49-F238E27FC236}">
                <a16:creationId xmlns:a16="http://schemas.microsoft.com/office/drawing/2014/main" id="{34BF5F5B-50B9-F0A6-FC93-2C8BED8F5C6F}"/>
              </a:ext>
            </a:extLst>
          </p:cNvPr>
          <p:cNvSpPr>
            <a:spLocks noGrp="1"/>
          </p:cNvSpPr>
          <p:nvPr>
            <p:ph type="pic" sz="quarter" idx="14" hasCustomPrompt="1"/>
          </p:nvPr>
        </p:nvSpPr>
        <p:spPr>
          <a:xfrm>
            <a:off x="0" y="0"/>
            <a:ext cx="4191000" cy="6858000"/>
          </a:xfrm>
          <a:prstGeom prst="rect">
            <a:avLst/>
          </a:prstGeom>
          <a:solidFill>
            <a:schemeClr val="bg1">
              <a:lumMod val="85000"/>
            </a:schemeClr>
          </a:solidFill>
        </p:spPr>
        <p:txBody>
          <a:bodyPr anchor="ctr"/>
          <a:lstStyle>
            <a:lvl1pPr marL="0" indent="0" algn="ctr">
              <a:buNone/>
              <a:defRPr/>
            </a:lvl1pPr>
          </a:lstStyle>
          <a:p>
            <a:r>
              <a:rPr lang="en-US"/>
              <a:t>Click to insert picture</a:t>
            </a:r>
          </a:p>
        </p:txBody>
      </p:sp>
    </p:spTree>
    <p:extLst>
      <p:ext uri="{BB962C8B-B14F-4D97-AF65-F5344CB8AC3E}">
        <p14:creationId xmlns:p14="http://schemas.microsoft.com/office/powerpoint/2010/main" val="32458710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lyph on Left">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407A3B6A-EC77-3515-A537-C6875852B194}"/>
              </a:ext>
            </a:extLst>
          </p:cNvPr>
          <p:cNvSpPr>
            <a:spLocks noGrp="1"/>
          </p:cNvSpPr>
          <p:nvPr>
            <p:ph type="pic" sz="quarter" idx="13" hasCustomPrompt="1"/>
          </p:nvPr>
        </p:nvSpPr>
        <p:spPr>
          <a:xfrm>
            <a:off x="0" y="3352800"/>
            <a:ext cx="12192000" cy="3509682"/>
          </a:xfrm>
          <a:prstGeom prst="rect">
            <a:avLst/>
          </a:prstGeom>
          <a:solidFill>
            <a:schemeClr val="bg1">
              <a:lumMod val="65000"/>
            </a:schemeClr>
          </a:solidFill>
        </p:spPr>
        <p:txBody>
          <a:bodyPr lIns="0" tIns="0" rIns="0" bIns="0" anchor="ctr"/>
          <a:lstStyle>
            <a:lvl1pPr marL="0" indent="0" algn="ctr">
              <a:buFontTx/>
              <a:buNone/>
              <a:defRPr sz="2400">
                <a:solidFill>
                  <a:schemeClr val="tx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p>
          <a:p>
            <a:pPr marL="0" marR="0" lvl="0" indent="0" algn="ctr" defTabSz="914400" rtl="0" eaLnBrk="1" fontAlgn="auto" latinLnBrk="0" hangingPunct="1">
              <a:lnSpc>
                <a:spcPct val="100000"/>
              </a:lnSpc>
              <a:spcBef>
                <a:spcPts val="1000"/>
              </a:spcBef>
              <a:spcAft>
                <a:spcPts val="0"/>
              </a:spcAft>
              <a:buClrTx/>
              <a:buSzTx/>
              <a:buFontTx/>
              <a:buNone/>
              <a:tabLst/>
              <a:defRPr/>
            </a:pPr>
            <a:r>
              <a:rPr lang="en-US"/>
              <a:t>Move to the back if more contrast is required</a:t>
            </a:r>
          </a:p>
        </p:txBody>
      </p:sp>
      <p:sp>
        <p:nvSpPr>
          <p:cNvPr id="17" name="Glyph">
            <a:extLst>
              <a:ext uri="{FF2B5EF4-FFF2-40B4-BE49-F238E27FC236}">
                <a16:creationId xmlns:a16="http://schemas.microsoft.com/office/drawing/2014/main" id="{F26FEB83-2E6D-F62D-F189-83046B3EF7A7}"/>
              </a:ext>
            </a:extLst>
          </p:cNvPr>
          <p:cNvSpPr>
            <a:spLocks noGrp="1"/>
          </p:cNvSpPr>
          <p:nvPr>
            <p:ph type="pic" sz="quarter" idx="15" hasCustomPrompt="1"/>
          </p:nvPr>
        </p:nvSpPr>
        <p:spPr>
          <a:xfrm>
            <a:off x="381000" y="3657600"/>
            <a:ext cx="2895600" cy="2895600"/>
          </a:xfrm>
          <a:prstGeom prst="rect">
            <a:avLst/>
          </a:prstGeom>
          <a: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a:blipFill>
        </p:spPr>
        <p:txBody>
          <a:bodyPr/>
          <a:lstStyle/>
          <a:p>
            <a:r>
              <a:rPr lang="en-US"/>
              <a:t> </a:t>
            </a:r>
          </a:p>
        </p:txBody>
      </p:sp>
      <p:sp>
        <p:nvSpPr>
          <p:cNvPr id="9" name="Subtitle">
            <a:extLst>
              <a:ext uri="{FF2B5EF4-FFF2-40B4-BE49-F238E27FC236}">
                <a16:creationId xmlns:a16="http://schemas.microsoft.com/office/drawing/2014/main" id="{2D2BA64D-2921-3891-996D-0DFDFC30C921}"/>
              </a:ext>
            </a:extLst>
          </p:cNvPr>
          <p:cNvSpPr>
            <a:spLocks noGrp="1"/>
          </p:cNvSpPr>
          <p:nvPr>
            <p:ph type="body" sz="quarter" idx="14" hasCustomPrompt="1"/>
          </p:nvPr>
        </p:nvSpPr>
        <p:spPr>
          <a:xfrm>
            <a:off x="381000" y="2438400"/>
            <a:ext cx="11430000" cy="609600"/>
          </a:xfrm>
          <a:prstGeom prst="rect">
            <a:avLst/>
          </a:prstGeom>
        </p:spPr>
        <p:txBody>
          <a:bodyPr lIns="0" rIns="0"/>
          <a:lstStyle>
            <a:lvl1pPr>
              <a:defRPr>
                <a:solidFill>
                  <a:schemeClr val="tx2"/>
                </a:solidFill>
              </a:defRPr>
            </a:lvl1pPr>
          </a:lstStyle>
          <a:p>
            <a:pPr lvl="0"/>
            <a:r>
              <a:rPr lang="en-US"/>
              <a:t>Click to edit the subtitle text</a:t>
            </a:r>
          </a:p>
        </p:txBody>
      </p:sp>
      <p:sp>
        <p:nvSpPr>
          <p:cNvPr id="6" name="Title 5">
            <a:extLst>
              <a:ext uri="{FF2B5EF4-FFF2-40B4-BE49-F238E27FC236}">
                <a16:creationId xmlns:a16="http://schemas.microsoft.com/office/drawing/2014/main" id="{54F57543-6639-341E-3274-374130D078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95622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lyph on Right">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407A3B6A-EC77-3515-A537-C6875852B194}"/>
              </a:ext>
            </a:extLst>
          </p:cNvPr>
          <p:cNvSpPr>
            <a:spLocks noGrp="1"/>
          </p:cNvSpPr>
          <p:nvPr>
            <p:ph type="pic" sz="quarter" idx="13" hasCustomPrompt="1"/>
          </p:nvPr>
        </p:nvSpPr>
        <p:spPr>
          <a:xfrm>
            <a:off x="0" y="3352800"/>
            <a:ext cx="12192000" cy="3509682"/>
          </a:xfrm>
          <a:prstGeom prst="rect">
            <a:avLst/>
          </a:prstGeom>
          <a:solidFill>
            <a:schemeClr val="bg1">
              <a:lumMod val="65000"/>
            </a:schemeClr>
          </a:solidFill>
        </p:spPr>
        <p:txBody>
          <a:bodyPr lIns="0" tIns="0" rIns="0" bIns="0" anchor="ctr"/>
          <a:lstStyle>
            <a:lvl1pPr marL="0" indent="0" algn="ctr">
              <a:buFontTx/>
              <a:buNone/>
              <a:defRPr sz="2400">
                <a:solidFill>
                  <a:schemeClr val="tx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p>
          <a:p>
            <a:pPr marL="0" marR="0" lvl="0" indent="0" algn="ctr" defTabSz="914400" rtl="0" eaLnBrk="1" fontAlgn="auto" latinLnBrk="0" hangingPunct="1">
              <a:lnSpc>
                <a:spcPct val="100000"/>
              </a:lnSpc>
              <a:spcBef>
                <a:spcPts val="1000"/>
              </a:spcBef>
              <a:spcAft>
                <a:spcPts val="0"/>
              </a:spcAft>
              <a:buClrTx/>
              <a:buSzTx/>
              <a:buFontTx/>
              <a:buNone/>
              <a:tabLst/>
              <a:defRPr/>
            </a:pPr>
            <a:r>
              <a:rPr lang="en-US"/>
              <a:t>Move to the back if more contrast is required</a:t>
            </a:r>
          </a:p>
        </p:txBody>
      </p:sp>
      <p:sp>
        <p:nvSpPr>
          <p:cNvPr id="17" name="Glyph">
            <a:extLst>
              <a:ext uri="{FF2B5EF4-FFF2-40B4-BE49-F238E27FC236}">
                <a16:creationId xmlns:a16="http://schemas.microsoft.com/office/drawing/2014/main" id="{F26FEB83-2E6D-F62D-F189-83046B3EF7A7}"/>
              </a:ext>
            </a:extLst>
          </p:cNvPr>
          <p:cNvSpPr>
            <a:spLocks noGrp="1"/>
          </p:cNvSpPr>
          <p:nvPr>
            <p:ph type="pic" sz="quarter" idx="15" hasCustomPrompt="1"/>
          </p:nvPr>
        </p:nvSpPr>
        <p:spPr>
          <a:xfrm>
            <a:off x="8915400" y="3657600"/>
            <a:ext cx="2895600" cy="2895600"/>
          </a:xfrm>
          <a:prstGeom prst="rect">
            <a:avLst/>
          </a:prstGeom>
          <a:blipFill>
            <a:blip r:embed="rId2">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a:blipFill>
        </p:spPr>
        <p:txBody>
          <a:bodyPr/>
          <a:lstStyle/>
          <a:p>
            <a:r>
              <a:rPr lang="en-US"/>
              <a:t> </a:t>
            </a:r>
          </a:p>
        </p:txBody>
      </p:sp>
      <p:sp>
        <p:nvSpPr>
          <p:cNvPr id="9" name="Subtitle">
            <a:extLst>
              <a:ext uri="{FF2B5EF4-FFF2-40B4-BE49-F238E27FC236}">
                <a16:creationId xmlns:a16="http://schemas.microsoft.com/office/drawing/2014/main" id="{2D2BA64D-2921-3891-996D-0DFDFC30C921}"/>
              </a:ext>
            </a:extLst>
          </p:cNvPr>
          <p:cNvSpPr>
            <a:spLocks noGrp="1"/>
          </p:cNvSpPr>
          <p:nvPr>
            <p:ph type="body" sz="quarter" idx="14" hasCustomPrompt="1"/>
          </p:nvPr>
        </p:nvSpPr>
        <p:spPr>
          <a:xfrm>
            <a:off x="381000" y="2438400"/>
            <a:ext cx="11430000" cy="609600"/>
          </a:xfrm>
          <a:prstGeom prst="rect">
            <a:avLst/>
          </a:prstGeom>
        </p:spPr>
        <p:txBody>
          <a:bodyPr lIns="0" rIns="0"/>
          <a:lstStyle>
            <a:lvl1pPr>
              <a:defRPr>
                <a:solidFill>
                  <a:schemeClr val="tx2"/>
                </a:solidFill>
              </a:defRPr>
            </a:lvl1pPr>
          </a:lstStyle>
          <a:p>
            <a:pPr lvl="0"/>
            <a:r>
              <a:rPr lang="en-US"/>
              <a:t>Click to edit the subtitle text</a:t>
            </a:r>
          </a:p>
        </p:txBody>
      </p:sp>
      <p:sp>
        <p:nvSpPr>
          <p:cNvPr id="6" name="Title 5">
            <a:extLst>
              <a:ext uri="{FF2B5EF4-FFF2-40B4-BE49-F238E27FC236}">
                <a16:creationId xmlns:a16="http://schemas.microsoft.com/office/drawing/2014/main" id="{54F57543-6639-341E-3274-374130D078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82269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30016E1-DB6D-2852-3D47-E6066BF973BA}"/>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0 w 12192000"/>
              <a:gd name="connsiteY2" fmla="*/ 685800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cubicBezTo>
                  <a:pt x="5458544" y="0"/>
                  <a:pt x="0" y="3070431"/>
                  <a:pt x="0" y="6858000"/>
                </a:cubicBezTo>
                <a:lnTo>
                  <a:pt x="0" y="0"/>
                </a:lnTo>
                <a:close/>
              </a:path>
            </a:pathLst>
          </a:custGeom>
          <a:gradFill flip="none" rotWithShape="1">
            <a:gsLst>
              <a:gs pos="100000">
                <a:schemeClr val="bg2"/>
              </a:gs>
              <a:gs pos="0">
                <a:schemeClr val="bg2">
                  <a:lumMod val="50000"/>
                  <a:lumOff val="50000"/>
                </a:schemeClr>
              </a:gs>
            </a:gsLst>
            <a:path path="circle">
              <a:fillToRect l="100000" t="100000"/>
            </a:path>
            <a:tileRect r="-100000" b="-100000"/>
          </a:gradFill>
          <a:ln w="9525">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9C8770FC-E01C-A229-6BE8-AB348441A5B9}"/>
              </a:ext>
            </a:extLst>
          </p:cNvPr>
          <p:cNvSpPr>
            <a:spLocks noGrp="1"/>
          </p:cNvSpPr>
          <p:nvPr>
            <p:ph type="title"/>
          </p:nvPr>
        </p:nvSpPr>
        <p:spPr>
          <a:xfrm>
            <a:off x="4648200" y="1447800"/>
            <a:ext cx="7162800" cy="2438400"/>
          </a:xfrm>
        </p:spPr>
        <p:txBody>
          <a:bodyPr/>
          <a:lstStyle/>
          <a:p>
            <a:r>
              <a:rPr lang="en-US"/>
              <a:t>Click to edit Master title style</a:t>
            </a:r>
          </a:p>
        </p:txBody>
      </p:sp>
      <p:pic>
        <p:nvPicPr>
          <p:cNvPr id="5" name="Picture 4" descr="Logo&#10;&#10;Description automatically generated">
            <a:extLst>
              <a:ext uri="{FF2B5EF4-FFF2-40B4-BE49-F238E27FC236}">
                <a16:creationId xmlns:a16="http://schemas.microsoft.com/office/drawing/2014/main" id="{49EB89B7-A9FD-6E45-1670-B6853C0FB23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4229" t="29376" r="13962" b="29129"/>
          <a:stretch/>
        </p:blipFill>
        <p:spPr>
          <a:xfrm>
            <a:off x="381000" y="457200"/>
            <a:ext cx="2209800" cy="609600"/>
          </a:xfrm>
          <a:prstGeom prst="rect">
            <a:avLst/>
          </a:prstGeom>
        </p:spPr>
      </p:pic>
      <p:sp>
        <p:nvSpPr>
          <p:cNvPr id="7" name="Subtitle">
            <a:extLst>
              <a:ext uri="{FF2B5EF4-FFF2-40B4-BE49-F238E27FC236}">
                <a16:creationId xmlns:a16="http://schemas.microsoft.com/office/drawing/2014/main" id="{32D3DC48-841A-C993-457D-E6BEE9AD2F0F}"/>
              </a:ext>
            </a:extLst>
          </p:cNvPr>
          <p:cNvSpPr>
            <a:spLocks noGrp="1"/>
          </p:cNvSpPr>
          <p:nvPr>
            <p:ph type="body" sz="quarter" idx="14" hasCustomPrompt="1"/>
          </p:nvPr>
        </p:nvSpPr>
        <p:spPr>
          <a:xfrm>
            <a:off x="4648200" y="3886200"/>
            <a:ext cx="7162800" cy="609600"/>
          </a:xfrm>
          <a:prstGeom prst="rect">
            <a:avLst/>
          </a:prstGeom>
        </p:spPr>
        <p:txBody>
          <a:bodyPr lIns="0" rIns="0"/>
          <a:lstStyle>
            <a:lvl1pPr>
              <a:defRPr>
                <a:solidFill>
                  <a:schemeClr val="tx2"/>
                </a:solidFill>
              </a:defRPr>
            </a:lvl1pPr>
          </a:lstStyle>
          <a:p>
            <a:pPr lvl="0"/>
            <a:r>
              <a:rPr lang="en-US"/>
              <a:t>Click to edit the subtitle text</a:t>
            </a:r>
          </a:p>
        </p:txBody>
      </p:sp>
    </p:spTree>
    <p:extLst>
      <p:ext uri="{BB962C8B-B14F-4D97-AF65-F5344CB8AC3E}">
        <p14:creationId xmlns:p14="http://schemas.microsoft.com/office/powerpoint/2010/main" val="11227418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C7DB-DE67-F96F-DE74-3BF1D9F957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7CA0EF-3526-7E72-C587-BF6335E1B081}"/>
              </a:ext>
            </a:extLst>
          </p:cNvPr>
          <p:cNvSpPr>
            <a:spLocks noGrp="1"/>
          </p:cNvSpPr>
          <p:nvPr>
            <p:ph type="dt" sz="half" idx="10"/>
          </p:nvPr>
        </p:nvSpPr>
        <p:spPr/>
        <p:txBody>
          <a:bodyPr/>
          <a:lstStyle/>
          <a:p>
            <a:fld id="{30EA37A9-B3D3-4AAD-8278-233829A90B20}" type="datetime4">
              <a:rPr lang="en-US" smtClean="0"/>
              <a:t>November 3, 2025</a:t>
            </a:fld>
            <a:endParaRPr lang="en-US"/>
          </a:p>
        </p:txBody>
      </p:sp>
      <p:sp>
        <p:nvSpPr>
          <p:cNvPr id="5" name="Slide Number Placeholder 4">
            <a:extLst>
              <a:ext uri="{FF2B5EF4-FFF2-40B4-BE49-F238E27FC236}">
                <a16:creationId xmlns:a16="http://schemas.microsoft.com/office/drawing/2014/main" id="{7BD720A9-F728-7FBF-72F7-F4598D8B2A5C}"/>
              </a:ext>
            </a:extLst>
          </p:cNvPr>
          <p:cNvSpPr>
            <a:spLocks noGrp="1"/>
          </p:cNvSpPr>
          <p:nvPr>
            <p:ph type="sldNum" sz="quarter" idx="12"/>
          </p:nvPr>
        </p:nvSpPr>
        <p:spPr/>
        <p:txBody>
          <a:bodyPr/>
          <a:lstStyle/>
          <a:p>
            <a:fld id="{1FD39519-F647-444A-A8A9-A50B12C37903}" type="slidenum">
              <a:rPr lang="en-US" smtClean="0"/>
              <a:pPr/>
              <a:t>‹#›</a:t>
            </a:fld>
            <a:endParaRPr lang="en-US"/>
          </a:p>
        </p:txBody>
      </p:sp>
    </p:spTree>
    <p:extLst>
      <p:ext uri="{BB962C8B-B14F-4D97-AF65-F5344CB8AC3E}">
        <p14:creationId xmlns:p14="http://schemas.microsoft.com/office/powerpoint/2010/main" val="27569901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295400"/>
            <a:ext cx="11430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3F86B8BF-FD8A-458A-88C0-51FE461F6B11}"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Tree>
    <p:extLst>
      <p:ext uri="{BB962C8B-B14F-4D97-AF65-F5344CB8AC3E}">
        <p14:creationId xmlns:p14="http://schemas.microsoft.com/office/powerpoint/2010/main" val="19754328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2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295400"/>
            <a:ext cx="5562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AC588ACF-A737-47C8-BBCC-36AF0357A4E7}"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8" name="Content Placeholder 2">
            <a:extLst>
              <a:ext uri="{FF2B5EF4-FFF2-40B4-BE49-F238E27FC236}">
                <a16:creationId xmlns:a16="http://schemas.microsoft.com/office/drawing/2014/main" id="{081A0B9E-D1EF-13ED-E300-467570B19994}"/>
              </a:ext>
            </a:extLst>
          </p:cNvPr>
          <p:cNvSpPr>
            <a:spLocks noGrp="1"/>
          </p:cNvSpPr>
          <p:nvPr>
            <p:ph idx="13"/>
          </p:nvPr>
        </p:nvSpPr>
        <p:spPr>
          <a:xfrm>
            <a:off x="6248400" y="1295400"/>
            <a:ext cx="5562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49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st Curve, Light Backgroun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AFD0-3AAA-C24D-9542-A7204CAD9507}"/>
              </a:ext>
            </a:extLst>
          </p:cNvPr>
          <p:cNvSpPr>
            <a:spLocks noGrp="1"/>
          </p:cNvSpPr>
          <p:nvPr>
            <p:ph type="title"/>
          </p:nvPr>
        </p:nvSpPr>
        <p:spPr>
          <a:xfrm>
            <a:off x="4648200" y="1447800"/>
            <a:ext cx="7162800" cy="2438400"/>
          </a:xfrm>
        </p:spPr>
        <p:txBody>
          <a:bodyPr/>
          <a:lstStyle/>
          <a:p>
            <a:r>
              <a:rPr lang="en-US"/>
              <a:t>Click to edit Master title style</a:t>
            </a:r>
          </a:p>
        </p:txBody>
      </p:sp>
      <p:sp>
        <p:nvSpPr>
          <p:cNvPr id="7" name="Freeform: Shape 6">
            <a:extLst>
              <a:ext uri="{FF2B5EF4-FFF2-40B4-BE49-F238E27FC236}">
                <a16:creationId xmlns:a16="http://schemas.microsoft.com/office/drawing/2014/main" id="{BDC0684D-A8E7-6E51-84C5-18EE8927BF41}"/>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0 w 12192000"/>
              <a:gd name="connsiteY2" fmla="*/ 685800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cubicBezTo>
                  <a:pt x="5458544" y="0"/>
                  <a:pt x="0" y="3070431"/>
                  <a:pt x="0" y="6858000"/>
                </a:cubicBezTo>
                <a:lnTo>
                  <a:pt x="0" y="0"/>
                </a:lnTo>
                <a:close/>
              </a:path>
            </a:pathLst>
          </a:custGeom>
          <a:gradFill flip="none" rotWithShape="1">
            <a:gsLst>
              <a:gs pos="100000">
                <a:srgbClr val="CBCEDB"/>
              </a:gs>
              <a:gs pos="0">
                <a:schemeClr val="tx2">
                  <a:lumMod val="20000"/>
                  <a:lumOff val="80000"/>
                </a:schemeClr>
              </a:gs>
            </a:gsLst>
            <a:path path="circle">
              <a:fillToRect l="100000" t="100000"/>
            </a:path>
            <a:tileRect r="-100000" b="-100000"/>
          </a:gradFill>
          <a:ln w="9525">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12" name="Picture 11" descr="Logo&#10;&#10;Description automatically generated">
            <a:extLst>
              <a:ext uri="{FF2B5EF4-FFF2-40B4-BE49-F238E27FC236}">
                <a16:creationId xmlns:a16="http://schemas.microsoft.com/office/drawing/2014/main" id="{38591027-5921-AC71-20BD-6189178817B8}"/>
              </a:ext>
            </a:extLst>
          </p:cNvPr>
          <p:cNvPicPr>
            <a:picLocks noChangeAspect="1"/>
          </p:cNvPicPr>
          <p:nvPr userDrawn="1"/>
        </p:nvPicPr>
        <p:blipFill>
          <a:blip r:embed="rId2">
            <a:extLst>
              <a:ext uri="{28A0092B-C50C-407E-A947-70E740481C1C}">
                <a14:useLocalDpi xmlns:a14="http://schemas.microsoft.com/office/drawing/2010/main" val="0"/>
              </a:ext>
            </a:extLst>
          </a:blip>
          <a:srcRect l="14229" t="29376" r="13962" b="29129"/>
          <a:stretch/>
        </p:blipFill>
        <p:spPr>
          <a:xfrm>
            <a:off x="381000" y="457200"/>
            <a:ext cx="2209800" cy="609600"/>
          </a:xfrm>
          <a:prstGeom prst="rect">
            <a:avLst/>
          </a:prstGeom>
        </p:spPr>
      </p:pic>
      <p:sp>
        <p:nvSpPr>
          <p:cNvPr id="15" name="Subtitle">
            <a:extLst>
              <a:ext uri="{FF2B5EF4-FFF2-40B4-BE49-F238E27FC236}">
                <a16:creationId xmlns:a16="http://schemas.microsoft.com/office/drawing/2014/main" id="{88E6D9E8-5C31-62EC-0E32-30E4FACFA6FB}"/>
              </a:ext>
            </a:extLst>
          </p:cNvPr>
          <p:cNvSpPr>
            <a:spLocks noGrp="1"/>
          </p:cNvSpPr>
          <p:nvPr>
            <p:ph type="body" sz="quarter" idx="14" hasCustomPrompt="1"/>
          </p:nvPr>
        </p:nvSpPr>
        <p:spPr>
          <a:xfrm>
            <a:off x="4648200" y="3886200"/>
            <a:ext cx="7162800" cy="609600"/>
          </a:xfrm>
          <a:prstGeom prst="rect">
            <a:avLst/>
          </a:prstGeom>
        </p:spPr>
        <p:txBody>
          <a:bodyPr lIns="0" rIns="0"/>
          <a:lstStyle>
            <a:lvl1pPr>
              <a:defRPr>
                <a:solidFill>
                  <a:schemeClr val="tx1">
                    <a:lumMod val="50000"/>
                    <a:lumOff val="50000"/>
                  </a:schemeClr>
                </a:solidFill>
              </a:defRPr>
            </a:lvl1pPr>
          </a:lstStyle>
          <a:p>
            <a:pPr lvl="0"/>
            <a:r>
              <a:rPr lang="en-US"/>
              <a:t>Click to edit the subtitle text</a:t>
            </a:r>
          </a:p>
        </p:txBody>
      </p:sp>
    </p:spTree>
    <p:extLst>
      <p:ext uri="{BB962C8B-B14F-4D97-AF65-F5344CB8AC3E}">
        <p14:creationId xmlns:p14="http://schemas.microsoft.com/office/powerpoint/2010/main" val="21399822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2954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E446C2F5-3726-4994-A3BD-F1BF3D881288}"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8" name="Content Placeholder 2">
            <a:extLst>
              <a:ext uri="{FF2B5EF4-FFF2-40B4-BE49-F238E27FC236}">
                <a16:creationId xmlns:a16="http://schemas.microsoft.com/office/drawing/2014/main" id="{081A0B9E-D1EF-13ED-E300-467570B19994}"/>
              </a:ext>
            </a:extLst>
          </p:cNvPr>
          <p:cNvSpPr>
            <a:spLocks noGrp="1"/>
          </p:cNvSpPr>
          <p:nvPr>
            <p:ph idx="13"/>
          </p:nvPr>
        </p:nvSpPr>
        <p:spPr>
          <a:xfrm>
            <a:off x="4267200" y="12954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481DF17-05F0-6ABC-140A-DAFC33C3C78E}"/>
              </a:ext>
            </a:extLst>
          </p:cNvPr>
          <p:cNvSpPr>
            <a:spLocks noGrp="1"/>
          </p:cNvSpPr>
          <p:nvPr>
            <p:ph idx="14"/>
          </p:nvPr>
        </p:nvSpPr>
        <p:spPr>
          <a:xfrm>
            <a:off x="8153400" y="12954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0698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 Text 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2362200" y="1295400"/>
            <a:ext cx="7467600" cy="533400"/>
          </a:xfrm>
          <a:solidFill>
            <a:schemeClr val="accent1">
              <a:lumMod val="60000"/>
              <a:lumOff val="40000"/>
            </a:schemeClr>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2362200" y="1828800"/>
            <a:ext cx="7467600" cy="4572000"/>
          </a:xfrm>
          <a:solidFill>
            <a:schemeClr val="accent1"/>
          </a:solidFill>
          <a:ln>
            <a:no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4663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Text Blocks">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BD0353A6-D795-99F7-5EDC-A5B92A000306}"/>
              </a:ext>
            </a:extLst>
          </p:cNvPr>
          <p:cNvSpPr>
            <a:spLocks noGrp="1"/>
          </p:cNvSpPr>
          <p:nvPr>
            <p:ph type="body" sz="quarter" idx="16" hasCustomPrompt="1"/>
          </p:nvPr>
        </p:nvSpPr>
        <p:spPr>
          <a:xfrm>
            <a:off x="6248400" y="1295400"/>
            <a:ext cx="5562600" cy="533400"/>
          </a:xfrm>
          <a:solidFill>
            <a:schemeClr val="accent1">
              <a:lumMod val="60000"/>
              <a:lumOff val="40000"/>
            </a:schemeClr>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381000" y="1295400"/>
            <a:ext cx="5562600" cy="533400"/>
          </a:xfrm>
          <a:solidFill>
            <a:schemeClr val="accent1">
              <a:lumMod val="60000"/>
              <a:lumOff val="40000"/>
            </a:schemeClr>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381000" y="1828800"/>
            <a:ext cx="5562600" cy="4572000"/>
          </a:xfrm>
          <a:solidFill>
            <a:schemeClr val="accent1"/>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A60CFA45-4580-F7C3-9B13-263AAF896981}"/>
              </a:ext>
            </a:extLst>
          </p:cNvPr>
          <p:cNvSpPr>
            <a:spLocks noGrp="1"/>
          </p:cNvSpPr>
          <p:nvPr>
            <p:ph type="body" sz="quarter" idx="17"/>
          </p:nvPr>
        </p:nvSpPr>
        <p:spPr>
          <a:xfrm>
            <a:off x="6248400" y="1828800"/>
            <a:ext cx="5562600" cy="4572000"/>
          </a:xfrm>
          <a:solidFill>
            <a:schemeClr val="accent1"/>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8956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Text Blocks">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B1D66A6-97B1-D3C8-2D3E-A726776504EC}"/>
              </a:ext>
            </a:extLst>
          </p:cNvPr>
          <p:cNvSpPr>
            <a:spLocks noGrp="1"/>
          </p:cNvSpPr>
          <p:nvPr>
            <p:ph type="body" sz="quarter" idx="18" hasCustomPrompt="1"/>
          </p:nvPr>
        </p:nvSpPr>
        <p:spPr>
          <a:xfrm>
            <a:off x="8153400" y="1295400"/>
            <a:ext cx="3581400" cy="533400"/>
          </a:xfrm>
          <a:solidFill>
            <a:schemeClr val="accent1">
              <a:lumMod val="60000"/>
              <a:lumOff val="40000"/>
            </a:schemeClr>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4" name="Text Placeholder 12">
            <a:extLst>
              <a:ext uri="{FF2B5EF4-FFF2-40B4-BE49-F238E27FC236}">
                <a16:creationId xmlns:a16="http://schemas.microsoft.com/office/drawing/2014/main" id="{EB8C4963-5D68-A5BD-5638-42E3370A250F}"/>
              </a:ext>
            </a:extLst>
          </p:cNvPr>
          <p:cNvSpPr>
            <a:spLocks noGrp="1"/>
          </p:cNvSpPr>
          <p:nvPr>
            <p:ph type="body" sz="quarter" idx="19"/>
          </p:nvPr>
        </p:nvSpPr>
        <p:spPr>
          <a:xfrm>
            <a:off x="8153400" y="1828800"/>
            <a:ext cx="3581400" cy="4572000"/>
          </a:xfrm>
          <a:solidFill>
            <a:schemeClr val="accent1"/>
          </a:solidFill>
          <a:ln>
            <a:noFill/>
          </a:ln>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6">
            <a:extLst>
              <a:ext uri="{FF2B5EF4-FFF2-40B4-BE49-F238E27FC236}">
                <a16:creationId xmlns:a16="http://schemas.microsoft.com/office/drawing/2014/main" id="{BD0353A6-D795-99F7-5EDC-A5B92A000306}"/>
              </a:ext>
            </a:extLst>
          </p:cNvPr>
          <p:cNvSpPr>
            <a:spLocks noGrp="1"/>
          </p:cNvSpPr>
          <p:nvPr>
            <p:ph type="body" sz="quarter" idx="16" hasCustomPrompt="1"/>
          </p:nvPr>
        </p:nvSpPr>
        <p:spPr>
          <a:xfrm>
            <a:off x="4267200" y="1295400"/>
            <a:ext cx="3581400" cy="533400"/>
          </a:xfrm>
          <a:solidFill>
            <a:schemeClr val="accent1">
              <a:lumMod val="60000"/>
              <a:lumOff val="40000"/>
            </a:schemeClr>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381000" y="1295400"/>
            <a:ext cx="3581400" cy="533400"/>
          </a:xfrm>
          <a:solidFill>
            <a:schemeClr val="accent1">
              <a:lumMod val="60000"/>
              <a:lumOff val="40000"/>
            </a:schemeClr>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381000" y="1828800"/>
            <a:ext cx="3581400" cy="4572000"/>
          </a:xfrm>
          <a:solidFill>
            <a:schemeClr val="accent1"/>
          </a:solidFill>
          <a:ln>
            <a:noFill/>
          </a:ln>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A60CFA45-4580-F7C3-9B13-263AAF896981}"/>
              </a:ext>
            </a:extLst>
          </p:cNvPr>
          <p:cNvSpPr>
            <a:spLocks noGrp="1"/>
          </p:cNvSpPr>
          <p:nvPr>
            <p:ph type="body" sz="quarter" idx="17"/>
          </p:nvPr>
        </p:nvSpPr>
        <p:spPr>
          <a:xfrm>
            <a:off x="4267200" y="1828800"/>
            <a:ext cx="3581400" cy="4572000"/>
          </a:xfrm>
          <a:solidFill>
            <a:schemeClr val="accent1"/>
          </a:solidFill>
          <a:ln>
            <a:noFill/>
          </a:ln>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1723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Text Blocks, Version 1">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B1D66A6-97B1-D3C8-2D3E-A726776504EC}"/>
              </a:ext>
            </a:extLst>
          </p:cNvPr>
          <p:cNvSpPr>
            <a:spLocks noGrp="1"/>
          </p:cNvSpPr>
          <p:nvPr>
            <p:ph type="body" sz="quarter" idx="18" hasCustomPrompt="1"/>
          </p:nvPr>
        </p:nvSpPr>
        <p:spPr>
          <a:xfrm>
            <a:off x="6248400" y="1295400"/>
            <a:ext cx="2590800" cy="533400"/>
          </a:xfrm>
          <a:solidFill>
            <a:schemeClr val="accent1">
              <a:lumMod val="60000"/>
              <a:lumOff val="40000"/>
            </a:schemeClr>
          </a:solidFill>
          <a:ln>
            <a:noFill/>
          </a:ln>
        </p:spPr>
        <p:txBody>
          <a:bodyPr anchor="ctr"/>
          <a:lstStyle>
            <a:lvl1pPr marL="0" indent="0" algn="ctr">
              <a:buNone/>
              <a:defRPr sz="1600" b="1">
                <a:solidFill>
                  <a:schemeClr val="bg1"/>
                </a:solidFill>
              </a:defRPr>
            </a:lvl1pPr>
          </a:lstStyle>
          <a:p>
            <a:pPr lvl="0"/>
            <a:r>
              <a:rPr lang="en-US"/>
              <a:t>Click to add header</a:t>
            </a:r>
          </a:p>
        </p:txBody>
      </p:sp>
      <p:sp>
        <p:nvSpPr>
          <p:cNvPr id="6" name="Text Placeholder 6">
            <a:extLst>
              <a:ext uri="{FF2B5EF4-FFF2-40B4-BE49-F238E27FC236}">
                <a16:creationId xmlns:a16="http://schemas.microsoft.com/office/drawing/2014/main" id="{BD0353A6-D795-99F7-5EDC-A5B92A000306}"/>
              </a:ext>
            </a:extLst>
          </p:cNvPr>
          <p:cNvSpPr>
            <a:spLocks noGrp="1"/>
          </p:cNvSpPr>
          <p:nvPr>
            <p:ph type="body" sz="quarter" idx="16" hasCustomPrompt="1"/>
          </p:nvPr>
        </p:nvSpPr>
        <p:spPr>
          <a:xfrm>
            <a:off x="3352800" y="1295400"/>
            <a:ext cx="2590800" cy="533400"/>
          </a:xfrm>
          <a:solidFill>
            <a:schemeClr val="accent1">
              <a:lumMod val="60000"/>
              <a:lumOff val="40000"/>
            </a:schemeClr>
          </a:solidFill>
          <a:ln>
            <a:noFill/>
          </a:ln>
        </p:spPr>
        <p:txBody>
          <a:bodyPr anchor="ctr"/>
          <a:lstStyle>
            <a:lvl1pPr marL="0" indent="0" algn="ctr">
              <a:buNone/>
              <a:defRPr sz="1600" b="1">
                <a:solidFill>
                  <a:schemeClr val="bg1"/>
                </a:solidFill>
              </a:defRPr>
            </a:lvl1pPr>
          </a:lstStyle>
          <a:p>
            <a:pPr lvl="0"/>
            <a:r>
              <a:rPr lang="en-US"/>
              <a:t>Click to add header</a:t>
            </a:r>
          </a:p>
        </p:txBody>
      </p:sp>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457200" y="1295400"/>
            <a:ext cx="2590800" cy="533400"/>
          </a:xfrm>
          <a:solidFill>
            <a:schemeClr val="accent1">
              <a:lumMod val="60000"/>
              <a:lumOff val="40000"/>
            </a:schemeClr>
          </a:solidFill>
          <a:ln>
            <a:noFill/>
          </a:ln>
        </p:spPr>
        <p:txBody>
          <a:bodyPr anchor="ctr"/>
          <a:lstStyle>
            <a:lvl1pPr marL="0" indent="0" algn="ctr">
              <a:buNone/>
              <a:defRPr sz="1600"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457200" y="1828800"/>
            <a:ext cx="2590800" cy="4572000"/>
          </a:xfrm>
          <a:solidFill>
            <a:schemeClr val="accent1"/>
          </a:solidFill>
        </p:spPr>
        <p:txBody>
          <a:bodyPr/>
          <a:lstStyle>
            <a:lvl1pPr marL="173038" indent="-173038">
              <a:defRPr sz="1600"/>
            </a:lvl1pPr>
            <a:lvl2pPr marL="628650" indent="-228600">
              <a:defRPr sz="1600"/>
            </a:lvl2pPr>
            <a:lvl3pPr marL="914400" indent="-173038">
              <a:defRPr sz="1600"/>
            </a:lvl3pPr>
            <a:lvl4pPr marL="1255713" indent="-228600">
              <a:defRPr sz="1600"/>
            </a:lvl4pPr>
            <a:lvl5pPr marL="1655763" indent="-228600">
              <a:defRPr sz="16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10" name="Text Placeholder 6">
            <a:extLst>
              <a:ext uri="{FF2B5EF4-FFF2-40B4-BE49-F238E27FC236}">
                <a16:creationId xmlns:a16="http://schemas.microsoft.com/office/drawing/2014/main" id="{FAFF940D-CF0F-85A8-11A8-97E981CD0C35}"/>
              </a:ext>
            </a:extLst>
          </p:cNvPr>
          <p:cNvSpPr>
            <a:spLocks noGrp="1"/>
          </p:cNvSpPr>
          <p:nvPr>
            <p:ph type="body" sz="quarter" idx="20" hasCustomPrompt="1"/>
          </p:nvPr>
        </p:nvSpPr>
        <p:spPr>
          <a:xfrm>
            <a:off x="9144000" y="1295400"/>
            <a:ext cx="2590800" cy="533400"/>
          </a:xfrm>
          <a:solidFill>
            <a:schemeClr val="accent1">
              <a:lumMod val="60000"/>
              <a:lumOff val="40000"/>
            </a:schemeClr>
          </a:solidFill>
          <a:ln>
            <a:noFill/>
          </a:ln>
        </p:spPr>
        <p:txBody>
          <a:bodyPr anchor="ctr"/>
          <a:lstStyle>
            <a:lvl1pPr marL="0" indent="0" algn="ctr">
              <a:buNone/>
              <a:defRPr sz="1600" b="1">
                <a:solidFill>
                  <a:schemeClr val="bg1"/>
                </a:solidFill>
              </a:defRPr>
            </a:lvl1pPr>
          </a:lstStyle>
          <a:p>
            <a:pPr lvl="0"/>
            <a:r>
              <a:rPr lang="en-US"/>
              <a:t>Click to add header</a:t>
            </a:r>
          </a:p>
        </p:txBody>
      </p:sp>
      <p:sp>
        <p:nvSpPr>
          <p:cNvPr id="15" name="Text Placeholder 12">
            <a:extLst>
              <a:ext uri="{FF2B5EF4-FFF2-40B4-BE49-F238E27FC236}">
                <a16:creationId xmlns:a16="http://schemas.microsoft.com/office/drawing/2014/main" id="{5D932436-EA57-4089-DA3F-E5D48C4D75A0}"/>
              </a:ext>
            </a:extLst>
          </p:cNvPr>
          <p:cNvSpPr>
            <a:spLocks noGrp="1"/>
          </p:cNvSpPr>
          <p:nvPr>
            <p:ph type="body" sz="quarter" idx="21"/>
          </p:nvPr>
        </p:nvSpPr>
        <p:spPr>
          <a:xfrm>
            <a:off x="3352800" y="1828800"/>
            <a:ext cx="2590800" cy="4572000"/>
          </a:xfrm>
          <a:solidFill>
            <a:schemeClr val="accent1"/>
          </a:solidFill>
        </p:spPr>
        <p:txBody>
          <a:bodyPr/>
          <a:lstStyle>
            <a:lvl1pPr marL="173038" indent="-173038">
              <a:defRPr sz="1600"/>
            </a:lvl1pPr>
            <a:lvl2pPr marL="628650" indent="-228600">
              <a:defRPr sz="1600"/>
            </a:lvl2pPr>
            <a:lvl3pPr marL="914400" indent="-173038">
              <a:defRPr sz="1600"/>
            </a:lvl3pPr>
            <a:lvl4pPr marL="1255713" indent="-228600">
              <a:defRPr sz="1600"/>
            </a:lvl4pPr>
            <a:lvl5pPr marL="1655763" indent="-228600">
              <a:defRPr sz="16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16" name="Text Placeholder 12">
            <a:extLst>
              <a:ext uri="{FF2B5EF4-FFF2-40B4-BE49-F238E27FC236}">
                <a16:creationId xmlns:a16="http://schemas.microsoft.com/office/drawing/2014/main" id="{0A2EA83F-3E84-722A-3C23-5A0E14040E5B}"/>
              </a:ext>
            </a:extLst>
          </p:cNvPr>
          <p:cNvSpPr>
            <a:spLocks noGrp="1"/>
          </p:cNvSpPr>
          <p:nvPr>
            <p:ph type="body" sz="quarter" idx="22"/>
          </p:nvPr>
        </p:nvSpPr>
        <p:spPr>
          <a:xfrm>
            <a:off x="6248400" y="1828800"/>
            <a:ext cx="2590800" cy="4572000"/>
          </a:xfrm>
          <a:solidFill>
            <a:schemeClr val="accent1"/>
          </a:solidFill>
        </p:spPr>
        <p:txBody>
          <a:bodyPr/>
          <a:lstStyle>
            <a:lvl1pPr marL="173038" indent="-173038">
              <a:defRPr sz="1600"/>
            </a:lvl1pPr>
            <a:lvl2pPr marL="628650" indent="-228600">
              <a:defRPr sz="1600"/>
            </a:lvl2pPr>
            <a:lvl3pPr marL="914400" indent="-173038">
              <a:defRPr sz="1600"/>
            </a:lvl3pPr>
            <a:lvl4pPr marL="1255713" indent="-228600">
              <a:defRPr sz="1600"/>
            </a:lvl4pPr>
            <a:lvl5pPr marL="1655763" indent="-228600">
              <a:defRPr sz="16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17" name="Text Placeholder 12">
            <a:extLst>
              <a:ext uri="{FF2B5EF4-FFF2-40B4-BE49-F238E27FC236}">
                <a16:creationId xmlns:a16="http://schemas.microsoft.com/office/drawing/2014/main" id="{B64D2F55-94B8-468A-7ACD-74CD36EB115A}"/>
              </a:ext>
            </a:extLst>
          </p:cNvPr>
          <p:cNvSpPr>
            <a:spLocks noGrp="1"/>
          </p:cNvSpPr>
          <p:nvPr>
            <p:ph type="body" sz="quarter" idx="23"/>
          </p:nvPr>
        </p:nvSpPr>
        <p:spPr>
          <a:xfrm>
            <a:off x="9144000" y="1828800"/>
            <a:ext cx="2590800" cy="4572000"/>
          </a:xfrm>
          <a:solidFill>
            <a:schemeClr val="accent1"/>
          </a:solidFill>
        </p:spPr>
        <p:txBody>
          <a:bodyPr/>
          <a:lstStyle>
            <a:lvl1pPr marL="173038" indent="-173038">
              <a:defRPr sz="1600"/>
            </a:lvl1pPr>
            <a:lvl2pPr marL="628650" indent="-228600">
              <a:defRPr sz="1600"/>
            </a:lvl2pPr>
            <a:lvl3pPr marL="914400" indent="-173038">
              <a:defRPr sz="1600"/>
            </a:lvl3pPr>
            <a:lvl4pPr marL="1255713" indent="-228600">
              <a:defRPr sz="1600"/>
            </a:lvl4pPr>
            <a:lvl5pPr marL="1655763" indent="-228600">
              <a:defRPr sz="16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33197098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Text Blocks, Version 2">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BD0353A6-D795-99F7-5EDC-A5B92A000306}"/>
              </a:ext>
            </a:extLst>
          </p:cNvPr>
          <p:cNvSpPr>
            <a:spLocks noGrp="1"/>
          </p:cNvSpPr>
          <p:nvPr>
            <p:ph type="body" sz="quarter" idx="16" hasCustomPrompt="1"/>
          </p:nvPr>
        </p:nvSpPr>
        <p:spPr>
          <a:xfrm>
            <a:off x="6248400" y="1295400"/>
            <a:ext cx="5562600" cy="533400"/>
          </a:xfrm>
          <a:solidFill>
            <a:schemeClr val="accent1">
              <a:lumMod val="60000"/>
              <a:lumOff val="40000"/>
            </a:schemeClr>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381000" y="1295400"/>
            <a:ext cx="5562600" cy="533400"/>
          </a:xfrm>
          <a:solidFill>
            <a:schemeClr val="accent1">
              <a:lumMod val="60000"/>
              <a:lumOff val="40000"/>
            </a:schemeClr>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381000" y="1828800"/>
            <a:ext cx="5562600" cy="1828800"/>
          </a:xfrm>
          <a:solidFill>
            <a:schemeClr val="accent1"/>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A60CFA45-4580-F7C3-9B13-263AAF896981}"/>
              </a:ext>
            </a:extLst>
          </p:cNvPr>
          <p:cNvSpPr>
            <a:spLocks noGrp="1"/>
          </p:cNvSpPr>
          <p:nvPr>
            <p:ph type="body" sz="quarter" idx="17"/>
          </p:nvPr>
        </p:nvSpPr>
        <p:spPr>
          <a:xfrm>
            <a:off x="6248400" y="1828800"/>
            <a:ext cx="5562600" cy="1828800"/>
          </a:xfrm>
          <a:solidFill>
            <a:schemeClr val="accent1"/>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FC75DFEC-A57D-DDAB-9F4F-A9808A967B12}"/>
              </a:ext>
            </a:extLst>
          </p:cNvPr>
          <p:cNvSpPr>
            <a:spLocks noGrp="1"/>
          </p:cNvSpPr>
          <p:nvPr>
            <p:ph type="body" sz="quarter" idx="18" hasCustomPrompt="1"/>
          </p:nvPr>
        </p:nvSpPr>
        <p:spPr>
          <a:xfrm>
            <a:off x="6248400" y="3962400"/>
            <a:ext cx="5562600" cy="533400"/>
          </a:xfrm>
          <a:solidFill>
            <a:schemeClr val="accent1">
              <a:lumMod val="60000"/>
              <a:lumOff val="40000"/>
            </a:schemeClr>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2" name="Text Placeholder 6">
            <a:extLst>
              <a:ext uri="{FF2B5EF4-FFF2-40B4-BE49-F238E27FC236}">
                <a16:creationId xmlns:a16="http://schemas.microsoft.com/office/drawing/2014/main" id="{46FF1F19-0A66-BE95-B119-DAE89BBDEA72}"/>
              </a:ext>
            </a:extLst>
          </p:cNvPr>
          <p:cNvSpPr>
            <a:spLocks noGrp="1"/>
          </p:cNvSpPr>
          <p:nvPr>
            <p:ph type="body" sz="quarter" idx="19" hasCustomPrompt="1"/>
          </p:nvPr>
        </p:nvSpPr>
        <p:spPr>
          <a:xfrm>
            <a:off x="381000" y="3962400"/>
            <a:ext cx="5562600" cy="533400"/>
          </a:xfrm>
          <a:solidFill>
            <a:schemeClr val="accent1">
              <a:lumMod val="60000"/>
              <a:lumOff val="40000"/>
            </a:schemeClr>
          </a:solidFill>
          <a:ln>
            <a:noFill/>
          </a:ln>
        </p:spPr>
        <p:txBody>
          <a:bodyPr anchor="ctr"/>
          <a:lstStyle>
            <a:lvl1pPr marL="0" indent="0" algn="ctr">
              <a:buNone/>
              <a:defRPr b="1">
                <a:solidFill>
                  <a:schemeClr val="bg1"/>
                </a:solidFill>
              </a:defRPr>
            </a:lvl1pPr>
          </a:lstStyle>
          <a:p>
            <a:pPr lvl="0"/>
            <a:r>
              <a:rPr lang="en-US"/>
              <a:t>Click to add header</a:t>
            </a:r>
          </a:p>
        </p:txBody>
      </p:sp>
      <p:sp>
        <p:nvSpPr>
          <p:cNvPr id="14" name="Text Placeholder 12">
            <a:extLst>
              <a:ext uri="{FF2B5EF4-FFF2-40B4-BE49-F238E27FC236}">
                <a16:creationId xmlns:a16="http://schemas.microsoft.com/office/drawing/2014/main" id="{A991789A-7A41-93BA-C1DA-3AA3ED6B7368}"/>
              </a:ext>
            </a:extLst>
          </p:cNvPr>
          <p:cNvSpPr>
            <a:spLocks noGrp="1"/>
          </p:cNvSpPr>
          <p:nvPr>
            <p:ph type="body" sz="quarter" idx="20"/>
          </p:nvPr>
        </p:nvSpPr>
        <p:spPr>
          <a:xfrm>
            <a:off x="381000" y="4495800"/>
            <a:ext cx="5562600" cy="1828800"/>
          </a:xfrm>
          <a:solidFill>
            <a:schemeClr val="accent1"/>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2">
            <a:extLst>
              <a:ext uri="{FF2B5EF4-FFF2-40B4-BE49-F238E27FC236}">
                <a16:creationId xmlns:a16="http://schemas.microsoft.com/office/drawing/2014/main" id="{A66305C4-D810-F812-A184-35D8EAF063A0}"/>
              </a:ext>
            </a:extLst>
          </p:cNvPr>
          <p:cNvSpPr>
            <a:spLocks noGrp="1"/>
          </p:cNvSpPr>
          <p:nvPr>
            <p:ph type="body" sz="quarter" idx="21"/>
          </p:nvPr>
        </p:nvSpPr>
        <p:spPr>
          <a:xfrm>
            <a:off x="6248400" y="4495800"/>
            <a:ext cx="5562600" cy="1828800"/>
          </a:xfrm>
          <a:solidFill>
            <a:schemeClr val="accent1"/>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595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 Text Blocks">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B1D66A6-97B1-D3C8-2D3E-A726776504EC}"/>
              </a:ext>
            </a:extLst>
          </p:cNvPr>
          <p:cNvSpPr>
            <a:spLocks noGrp="1"/>
          </p:cNvSpPr>
          <p:nvPr>
            <p:ph type="body" sz="quarter" idx="18" hasCustomPrompt="1"/>
          </p:nvPr>
        </p:nvSpPr>
        <p:spPr>
          <a:xfrm>
            <a:off x="8153400" y="1295400"/>
            <a:ext cx="3581400" cy="533400"/>
          </a:xfrm>
          <a:solidFill>
            <a:schemeClr val="accent1">
              <a:lumMod val="60000"/>
              <a:lumOff val="40000"/>
            </a:schemeClr>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4" name="Text Placeholder 12">
            <a:extLst>
              <a:ext uri="{FF2B5EF4-FFF2-40B4-BE49-F238E27FC236}">
                <a16:creationId xmlns:a16="http://schemas.microsoft.com/office/drawing/2014/main" id="{EB8C4963-5D68-A5BD-5638-42E3370A250F}"/>
              </a:ext>
            </a:extLst>
          </p:cNvPr>
          <p:cNvSpPr>
            <a:spLocks noGrp="1"/>
          </p:cNvSpPr>
          <p:nvPr>
            <p:ph type="body" sz="quarter" idx="19"/>
          </p:nvPr>
        </p:nvSpPr>
        <p:spPr>
          <a:xfrm>
            <a:off x="8153400" y="1828800"/>
            <a:ext cx="3581400" cy="1828800"/>
          </a:xfrm>
          <a:solidFill>
            <a:schemeClr val="accent1"/>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6" name="Text Placeholder 6">
            <a:extLst>
              <a:ext uri="{FF2B5EF4-FFF2-40B4-BE49-F238E27FC236}">
                <a16:creationId xmlns:a16="http://schemas.microsoft.com/office/drawing/2014/main" id="{BD0353A6-D795-99F7-5EDC-A5B92A000306}"/>
              </a:ext>
            </a:extLst>
          </p:cNvPr>
          <p:cNvSpPr>
            <a:spLocks noGrp="1"/>
          </p:cNvSpPr>
          <p:nvPr>
            <p:ph type="body" sz="quarter" idx="16" hasCustomPrompt="1"/>
          </p:nvPr>
        </p:nvSpPr>
        <p:spPr>
          <a:xfrm>
            <a:off x="4267200" y="1295400"/>
            <a:ext cx="3581400" cy="533400"/>
          </a:xfrm>
          <a:solidFill>
            <a:schemeClr val="accent1">
              <a:lumMod val="60000"/>
              <a:lumOff val="40000"/>
            </a:schemeClr>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
        <p:nvSpPr>
          <p:cNvPr id="7" name="Text Placeholder 6">
            <a:extLst>
              <a:ext uri="{FF2B5EF4-FFF2-40B4-BE49-F238E27FC236}">
                <a16:creationId xmlns:a16="http://schemas.microsoft.com/office/drawing/2014/main" id="{609FD6F7-46B2-1F73-3C8A-439DAE943050}"/>
              </a:ext>
            </a:extLst>
          </p:cNvPr>
          <p:cNvSpPr>
            <a:spLocks noGrp="1"/>
          </p:cNvSpPr>
          <p:nvPr>
            <p:ph type="body" sz="quarter" idx="13" hasCustomPrompt="1"/>
          </p:nvPr>
        </p:nvSpPr>
        <p:spPr>
          <a:xfrm>
            <a:off x="381000" y="1295400"/>
            <a:ext cx="3581400" cy="533400"/>
          </a:xfrm>
          <a:solidFill>
            <a:schemeClr val="accent1">
              <a:lumMod val="60000"/>
              <a:lumOff val="40000"/>
            </a:schemeClr>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3" name="Text Placeholder 12">
            <a:extLst>
              <a:ext uri="{FF2B5EF4-FFF2-40B4-BE49-F238E27FC236}">
                <a16:creationId xmlns:a16="http://schemas.microsoft.com/office/drawing/2014/main" id="{9AE59080-655B-2073-6F6F-019E6CD61976}"/>
              </a:ext>
            </a:extLst>
          </p:cNvPr>
          <p:cNvSpPr>
            <a:spLocks noGrp="1"/>
          </p:cNvSpPr>
          <p:nvPr>
            <p:ph type="body" sz="quarter" idx="15"/>
          </p:nvPr>
        </p:nvSpPr>
        <p:spPr>
          <a:xfrm>
            <a:off x="381000" y="1828800"/>
            <a:ext cx="3581400" cy="1828800"/>
          </a:xfrm>
          <a:solidFill>
            <a:schemeClr val="accent1"/>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8" name="Text Placeholder 12">
            <a:extLst>
              <a:ext uri="{FF2B5EF4-FFF2-40B4-BE49-F238E27FC236}">
                <a16:creationId xmlns:a16="http://schemas.microsoft.com/office/drawing/2014/main" id="{A60CFA45-4580-F7C3-9B13-263AAF896981}"/>
              </a:ext>
            </a:extLst>
          </p:cNvPr>
          <p:cNvSpPr>
            <a:spLocks noGrp="1"/>
          </p:cNvSpPr>
          <p:nvPr>
            <p:ph type="body" sz="quarter" idx="17"/>
          </p:nvPr>
        </p:nvSpPr>
        <p:spPr>
          <a:xfrm>
            <a:off x="4267200" y="1828800"/>
            <a:ext cx="3581400" cy="1828800"/>
          </a:xfrm>
          <a:solidFill>
            <a:schemeClr val="accent1"/>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9" name="Text Placeholder 6">
            <a:extLst>
              <a:ext uri="{FF2B5EF4-FFF2-40B4-BE49-F238E27FC236}">
                <a16:creationId xmlns:a16="http://schemas.microsoft.com/office/drawing/2014/main" id="{A09D992C-6E99-5891-8138-39A66A2A7838}"/>
              </a:ext>
            </a:extLst>
          </p:cNvPr>
          <p:cNvSpPr>
            <a:spLocks noGrp="1"/>
          </p:cNvSpPr>
          <p:nvPr>
            <p:ph type="body" sz="quarter" idx="20" hasCustomPrompt="1"/>
          </p:nvPr>
        </p:nvSpPr>
        <p:spPr>
          <a:xfrm>
            <a:off x="8153400" y="3962400"/>
            <a:ext cx="3581400" cy="533400"/>
          </a:xfrm>
          <a:solidFill>
            <a:schemeClr val="accent1">
              <a:lumMod val="60000"/>
              <a:lumOff val="40000"/>
            </a:schemeClr>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0" name="Text Placeholder 12">
            <a:extLst>
              <a:ext uri="{FF2B5EF4-FFF2-40B4-BE49-F238E27FC236}">
                <a16:creationId xmlns:a16="http://schemas.microsoft.com/office/drawing/2014/main" id="{5563D668-E2C6-AD05-D164-49A95D8C4089}"/>
              </a:ext>
            </a:extLst>
          </p:cNvPr>
          <p:cNvSpPr>
            <a:spLocks noGrp="1"/>
          </p:cNvSpPr>
          <p:nvPr>
            <p:ph type="body" sz="quarter" idx="21"/>
          </p:nvPr>
        </p:nvSpPr>
        <p:spPr>
          <a:xfrm>
            <a:off x="8153400" y="4495800"/>
            <a:ext cx="3581400" cy="1828800"/>
          </a:xfrm>
          <a:solidFill>
            <a:schemeClr val="accent1"/>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11" name="Text Placeholder 6">
            <a:extLst>
              <a:ext uri="{FF2B5EF4-FFF2-40B4-BE49-F238E27FC236}">
                <a16:creationId xmlns:a16="http://schemas.microsoft.com/office/drawing/2014/main" id="{B3D6ABAC-AF51-B3A5-37D8-22BAA4CBE076}"/>
              </a:ext>
            </a:extLst>
          </p:cNvPr>
          <p:cNvSpPr>
            <a:spLocks noGrp="1"/>
          </p:cNvSpPr>
          <p:nvPr>
            <p:ph type="body" sz="quarter" idx="22" hasCustomPrompt="1"/>
          </p:nvPr>
        </p:nvSpPr>
        <p:spPr>
          <a:xfrm>
            <a:off x="4267200" y="3962400"/>
            <a:ext cx="3581400" cy="533400"/>
          </a:xfrm>
          <a:solidFill>
            <a:schemeClr val="accent1">
              <a:lumMod val="60000"/>
              <a:lumOff val="40000"/>
            </a:schemeClr>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5" name="Text Placeholder 6">
            <a:extLst>
              <a:ext uri="{FF2B5EF4-FFF2-40B4-BE49-F238E27FC236}">
                <a16:creationId xmlns:a16="http://schemas.microsoft.com/office/drawing/2014/main" id="{9A40373E-12FD-1301-0783-5FF0CA95E7B3}"/>
              </a:ext>
            </a:extLst>
          </p:cNvPr>
          <p:cNvSpPr>
            <a:spLocks noGrp="1"/>
          </p:cNvSpPr>
          <p:nvPr>
            <p:ph type="body" sz="quarter" idx="23" hasCustomPrompt="1"/>
          </p:nvPr>
        </p:nvSpPr>
        <p:spPr>
          <a:xfrm>
            <a:off x="381000" y="3962400"/>
            <a:ext cx="3581400" cy="533400"/>
          </a:xfrm>
          <a:solidFill>
            <a:schemeClr val="accent1">
              <a:lumMod val="60000"/>
              <a:lumOff val="40000"/>
            </a:schemeClr>
          </a:solidFill>
          <a:ln>
            <a:noFill/>
          </a:ln>
        </p:spPr>
        <p:txBody>
          <a:bodyPr anchor="ctr"/>
          <a:lstStyle>
            <a:lvl1pPr marL="0" indent="0" algn="ctr">
              <a:buNone/>
              <a:defRPr sz="1800" b="1">
                <a:solidFill>
                  <a:schemeClr val="bg1"/>
                </a:solidFill>
              </a:defRPr>
            </a:lvl1pPr>
          </a:lstStyle>
          <a:p>
            <a:pPr lvl="0"/>
            <a:r>
              <a:rPr lang="en-US"/>
              <a:t>Click to add header</a:t>
            </a:r>
          </a:p>
        </p:txBody>
      </p:sp>
      <p:sp>
        <p:nvSpPr>
          <p:cNvPr id="16" name="Text Placeholder 12">
            <a:extLst>
              <a:ext uri="{FF2B5EF4-FFF2-40B4-BE49-F238E27FC236}">
                <a16:creationId xmlns:a16="http://schemas.microsoft.com/office/drawing/2014/main" id="{E747A7FC-195C-228C-B08F-C383168614B9}"/>
              </a:ext>
            </a:extLst>
          </p:cNvPr>
          <p:cNvSpPr>
            <a:spLocks noGrp="1"/>
          </p:cNvSpPr>
          <p:nvPr>
            <p:ph type="body" sz="quarter" idx="24"/>
          </p:nvPr>
        </p:nvSpPr>
        <p:spPr>
          <a:xfrm>
            <a:off x="381000" y="4495800"/>
            <a:ext cx="3581400" cy="1828800"/>
          </a:xfrm>
          <a:solidFill>
            <a:schemeClr val="accent1"/>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
        <p:nvSpPr>
          <p:cNvPr id="19" name="Text Placeholder 12">
            <a:extLst>
              <a:ext uri="{FF2B5EF4-FFF2-40B4-BE49-F238E27FC236}">
                <a16:creationId xmlns:a16="http://schemas.microsoft.com/office/drawing/2014/main" id="{9A06C1E5-D1CD-7992-6E3C-FA42EBE96DC9}"/>
              </a:ext>
            </a:extLst>
          </p:cNvPr>
          <p:cNvSpPr>
            <a:spLocks noGrp="1"/>
          </p:cNvSpPr>
          <p:nvPr>
            <p:ph type="body" sz="quarter" idx="25"/>
          </p:nvPr>
        </p:nvSpPr>
        <p:spPr>
          <a:xfrm>
            <a:off x="4267200" y="4495800"/>
            <a:ext cx="3581400" cy="1828800"/>
          </a:xfrm>
          <a:solidFill>
            <a:schemeClr val="accent1"/>
          </a:solidFill>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Level 2</a:t>
            </a:r>
          </a:p>
          <a:p>
            <a:pPr lvl="2"/>
            <a:r>
              <a:rPr lang="en-US"/>
              <a:t>Level 3</a:t>
            </a:r>
          </a:p>
          <a:p>
            <a:pPr lvl="3"/>
            <a:r>
              <a:rPr lang="en-US"/>
              <a:t>Level 4</a:t>
            </a:r>
          </a:p>
          <a:p>
            <a:pPr lvl="4"/>
            <a:r>
              <a:rPr lang="en-US"/>
              <a:t>Level 5</a:t>
            </a:r>
          </a:p>
        </p:txBody>
      </p:sp>
    </p:spTree>
    <p:extLst>
      <p:ext uri="{BB962C8B-B14F-4D97-AF65-F5344CB8AC3E}">
        <p14:creationId xmlns:p14="http://schemas.microsoft.com/office/powerpoint/2010/main" val="1227830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A white and grey background&#10;&#10;Description automatically generated">
            <a:extLst>
              <a:ext uri="{FF2B5EF4-FFF2-40B4-BE49-F238E27FC236}">
                <a16:creationId xmlns:a16="http://schemas.microsoft.com/office/drawing/2014/main" id="{6A9F8A0E-EB53-B627-1E3F-4EEEFA653D70}"/>
              </a:ext>
            </a:extLst>
          </p:cNvPr>
          <p:cNvPicPr>
            <a:picLocks noChangeAspect="1"/>
          </p:cNvPicPr>
          <p:nvPr userDrawn="1"/>
        </p:nvPicPr>
        <p:blipFill rotWithShape="1">
          <a:blip r:embed="rId2">
            <a:alphaModFix amt="50000"/>
          </a:blip>
          <a:srcRect t="3905" b="5925"/>
          <a:stretch/>
        </p:blipFill>
        <p:spPr>
          <a:xfrm>
            <a:off x="9670" y="-1"/>
            <a:ext cx="12201670" cy="6858001"/>
          </a:xfrm>
          <a:prstGeom prst="rect">
            <a:avLst/>
          </a:prstGeom>
        </p:spPr>
      </p:pic>
      <p:sp>
        <p:nvSpPr>
          <p:cNvPr id="8" name="Rectangle 7">
            <a:extLst>
              <a:ext uri="{FF2B5EF4-FFF2-40B4-BE49-F238E27FC236}">
                <a16:creationId xmlns:a16="http://schemas.microsoft.com/office/drawing/2014/main" id="{ABBA7DA0-A121-EA97-735D-0CE1A8DED7C2}"/>
              </a:ext>
            </a:extLst>
          </p:cNvPr>
          <p:cNvSpPr/>
          <p:nvPr userDrawn="1"/>
        </p:nvSpPr>
        <p:spPr>
          <a:xfrm>
            <a:off x="-29010" y="0"/>
            <a:ext cx="12211340" cy="6944290"/>
          </a:xfrm>
          <a:prstGeom prst="rect">
            <a:avLst/>
          </a:prstGeom>
          <a:solidFill>
            <a:schemeClr val="accent1">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9" name="Google Shape;131;p33">
            <a:extLst>
              <a:ext uri="{FF2B5EF4-FFF2-40B4-BE49-F238E27FC236}">
                <a16:creationId xmlns:a16="http://schemas.microsoft.com/office/drawing/2014/main" id="{DCC64574-0DA2-5B42-CF79-CC1042A0C34F}"/>
              </a:ext>
            </a:extLst>
          </p:cNvPr>
          <p:cNvSpPr/>
          <p:nvPr userDrawn="1"/>
        </p:nvSpPr>
        <p:spPr>
          <a:xfrm>
            <a:off x="215927" y="1405117"/>
            <a:ext cx="5719442" cy="3475228"/>
          </a:xfrm>
          <a:prstGeom prst="roundRect">
            <a:avLst>
              <a:gd name="adj" fmla="val 3362"/>
            </a:avLst>
          </a:prstGeom>
          <a:solidFill>
            <a:schemeClr val="bg1">
              <a:lumMod val="9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Bierstadt"/>
              <a:ea typeface="+mn-ea"/>
              <a:cs typeface="+mn-cs"/>
            </a:endParaRPr>
          </a:p>
        </p:txBody>
      </p:sp>
      <p:sp>
        <p:nvSpPr>
          <p:cNvPr id="10" name="Freeform 30">
            <a:extLst>
              <a:ext uri="{FF2B5EF4-FFF2-40B4-BE49-F238E27FC236}">
                <a16:creationId xmlns:a16="http://schemas.microsoft.com/office/drawing/2014/main" id="{950E71F7-4073-F201-2CB9-E9AE670705A5}"/>
              </a:ext>
            </a:extLst>
          </p:cNvPr>
          <p:cNvSpPr/>
          <p:nvPr userDrawn="1"/>
        </p:nvSpPr>
        <p:spPr>
          <a:xfrm>
            <a:off x="-29009" y="6439520"/>
            <a:ext cx="12240350" cy="411750"/>
          </a:xfrm>
          <a:custGeom>
            <a:avLst/>
            <a:gdLst/>
            <a:ahLst/>
            <a:cxnLst/>
            <a:rect l="l" t="t" r="r" b="b"/>
            <a:pathLst>
              <a:path w="4574327" h="406438">
                <a:moveTo>
                  <a:pt x="0" y="0"/>
                </a:moveTo>
                <a:lnTo>
                  <a:pt x="4574327" y="0"/>
                </a:lnTo>
                <a:lnTo>
                  <a:pt x="4574327" y="406438"/>
                </a:lnTo>
                <a:lnTo>
                  <a:pt x="0" y="406438"/>
                </a:lnTo>
                <a:close/>
              </a:path>
            </a:pathLst>
          </a:custGeom>
          <a:gradFill rotWithShape="1">
            <a:gsLst>
              <a:gs pos="0">
                <a:srgbClr val="0737CF">
                  <a:alpha val="100000"/>
                </a:srgbClr>
              </a:gs>
              <a:gs pos="100000">
                <a:srgbClr val="0A1151">
                  <a:alpha val="100000"/>
                </a:srgbClr>
              </a:gs>
            </a:gsLst>
            <a:lin ang="0"/>
          </a:gra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Bierstadt"/>
              <a:ea typeface="+mn-ea"/>
              <a:cs typeface="+mn-cs"/>
            </a:endParaRPr>
          </a:p>
        </p:txBody>
      </p:sp>
      <p:pic>
        <p:nvPicPr>
          <p:cNvPr id="11" name="Picture 10" descr="A picture containing text, clipart, vector graphics&#10;&#10;Description automatically generated">
            <a:extLst>
              <a:ext uri="{FF2B5EF4-FFF2-40B4-BE49-F238E27FC236}">
                <a16:creationId xmlns:a16="http://schemas.microsoft.com/office/drawing/2014/main" id="{E8EF94A1-4AE1-D769-EA25-0AC02F00A1B0}"/>
              </a:ext>
            </a:extLst>
          </p:cNvPr>
          <p:cNvPicPr>
            <a:picLocks noChangeAspect="1"/>
          </p:cNvPicPr>
          <p:nvPr userDrawn="1"/>
        </p:nvPicPr>
        <p:blipFill>
          <a:blip r:embed="rId3"/>
          <a:stretch>
            <a:fillRect/>
          </a:stretch>
        </p:blipFill>
        <p:spPr>
          <a:xfrm>
            <a:off x="520894" y="6453275"/>
            <a:ext cx="794357" cy="384241"/>
          </a:xfrm>
          <a:prstGeom prst="rect">
            <a:avLst/>
          </a:prstGeom>
        </p:spPr>
      </p:pic>
      <p:sp>
        <p:nvSpPr>
          <p:cNvPr id="15" name="TextBox 14">
            <a:extLst>
              <a:ext uri="{FF2B5EF4-FFF2-40B4-BE49-F238E27FC236}">
                <a16:creationId xmlns:a16="http://schemas.microsoft.com/office/drawing/2014/main" id="{4F04EF76-7771-2CEE-4CD7-FEDB9F34A982}"/>
              </a:ext>
            </a:extLst>
          </p:cNvPr>
          <p:cNvSpPr txBox="1"/>
          <p:nvPr userDrawn="1"/>
        </p:nvSpPr>
        <p:spPr>
          <a:xfrm>
            <a:off x="10254344" y="6518437"/>
            <a:ext cx="1416762" cy="25391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Bierstadt"/>
                <a:ea typeface="+mn-ea"/>
                <a:cs typeface="+mn-cs"/>
              </a:rPr>
              <a:t>Case Study | 2025</a:t>
            </a:r>
          </a:p>
        </p:txBody>
      </p:sp>
      <p:sp>
        <p:nvSpPr>
          <p:cNvPr id="16" name="Google Shape;131;p33">
            <a:extLst>
              <a:ext uri="{FF2B5EF4-FFF2-40B4-BE49-F238E27FC236}">
                <a16:creationId xmlns:a16="http://schemas.microsoft.com/office/drawing/2014/main" id="{85A50185-DE07-AE6D-0AA9-1A158324EAE2}"/>
              </a:ext>
            </a:extLst>
          </p:cNvPr>
          <p:cNvSpPr/>
          <p:nvPr userDrawn="1"/>
        </p:nvSpPr>
        <p:spPr>
          <a:xfrm>
            <a:off x="6114320" y="1415746"/>
            <a:ext cx="2834640" cy="4611915"/>
          </a:xfrm>
          <a:prstGeom prst="roundRect">
            <a:avLst>
              <a:gd name="adj" fmla="val 5325"/>
            </a:avLst>
          </a:prstGeom>
          <a:solidFill>
            <a:schemeClr val="bg1">
              <a:lumMod val="9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Bierstadt"/>
              <a:ea typeface="+mn-ea"/>
              <a:cs typeface="+mn-cs"/>
            </a:endParaRPr>
          </a:p>
        </p:txBody>
      </p:sp>
      <p:sp>
        <p:nvSpPr>
          <p:cNvPr id="17" name="Google Shape;131;p33">
            <a:extLst>
              <a:ext uri="{FF2B5EF4-FFF2-40B4-BE49-F238E27FC236}">
                <a16:creationId xmlns:a16="http://schemas.microsoft.com/office/drawing/2014/main" id="{20B4451E-303D-3E66-4976-5C5F44F79580}"/>
              </a:ext>
            </a:extLst>
          </p:cNvPr>
          <p:cNvSpPr/>
          <p:nvPr userDrawn="1"/>
        </p:nvSpPr>
        <p:spPr>
          <a:xfrm>
            <a:off x="9115312" y="1405116"/>
            <a:ext cx="2834640" cy="4611915"/>
          </a:xfrm>
          <a:prstGeom prst="roundRect">
            <a:avLst>
              <a:gd name="adj" fmla="val 5325"/>
            </a:avLst>
          </a:prstGeom>
          <a:solidFill>
            <a:schemeClr val="bg1">
              <a:lumMod val="9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Bierstadt"/>
              <a:ea typeface="+mn-ea"/>
              <a:cs typeface="+mn-cs"/>
            </a:endParaRPr>
          </a:p>
        </p:txBody>
      </p:sp>
      <p:sp>
        <p:nvSpPr>
          <p:cNvPr id="18" name="Oval 17">
            <a:extLst>
              <a:ext uri="{FF2B5EF4-FFF2-40B4-BE49-F238E27FC236}">
                <a16:creationId xmlns:a16="http://schemas.microsoft.com/office/drawing/2014/main" id="{410BE45A-C3EE-9897-EA44-663F3E06E2A1}"/>
              </a:ext>
            </a:extLst>
          </p:cNvPr>
          <p:cNvSpPr/>
          <p:nvPr userDrawn="1"/>
        </p:nvSpPr>
        <p:spPr>
          <a:xfrm>
            <a:off x="6295968" y="1683982"/>
            <a:ext cx="535012" cy="535012"/>
          </a:xfrm>
          <a:prstGeom prst="ellipse">
            <a:avLst/>
          </a:prstGeom>
          <a:gradFill flip="none" rotWithShape="1">
            <a:gsLst>
              <a:gs pos="0">
                <a:schemeClr val="accent3">
                  <a:lumMod val="67000"/>
                </a:schemeClr>
              </a:gs>
              <a:gs pos="100000">
                <a:schemeClr val="accent3">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9" name="Oval 18">
            <a:extLst>
              <a:ext uri="{FF2B5EF4-FFF2-40B4-BE49-F238E27FC236}">
                <a16:creationId xmlns:a16="http://schemas.microsoft.com/office/drawing/2014/main" id="{2ADE9541-9832-683D-0B47-FE62A865D12B}"/>
              </a:ext>
            </a:extLst>
          </p:cNvPr>
          <p:cNvSpPr/>
          <p:nvPr userDrawn="1"/>
        </p:nvSpPr>
        <p:spPr>
          <a:xfrm>
            <a:off x="9296343" y="1679307"/>
            <a:ext cx="535012" cy="535012"/>
          </a:xfrm>
          <a:prstGeom prst="ellipse">
            <a:avLst/>
          </a:prstGeom>
          <a:gradFill flip="none" rotWithShape="1">
            <a:gsLst>
              <a:gs pos="0">
                <a:schemeClr val="accent3">
                  <a:lumMod val="67000"/>
                </a:schemeClr>
              </a:gs>
              <a:gs pos="100000">
                <a:schemeClr val="accent3">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0" name="Freeform 6">
            <a:extLst>
              <a:ext uri="{FF2B5EF4-FFF2-40B4-BE49-F238E27FC236}">
                <a16:creationId xmlns:a16="http://schemas.microsoft.com/office/drawing/2014/main" id="{3294671A-E2EB-AE15-299A-29F6CA4B1C1F}"/>
              </a:ext>
            </a:extLst>
          </p:cNvPr>
          <p:cNvSpPr/>
          <p:nvPr userDrawn="1"/>
        </p:nvSpPr>
        <p:spPr>
          <a:xfrm>
            <a:off x="6440903" y="1829605"/>
            <a:ext cx="245141" cy="234416"/>
          </a:xfrm>
          <a:custGeom>
            <a:avLst/>
            <a:gdLst/>
            <a:ahLst/>
            <a:cxnLst/>
            <a:rect l="l" t="t" r="r" b="b"/>
            <a:pathLst>
              <a:path w="1554480" h="1486472">
                <a:moveTo>
                  <a:pt x="0" y="0"/>
                </a:moveTo>
                <a:lnTo>
                  <a:pt x="1554480" y="0"/>
                </a:lnTo>
                <a:lnTo>
                  <a:pt x="1554480" y="1486472"/>
                </a:lnTo>
                <a:lnTo>
                  <a:pt x="0" y="14864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21" name="Freeform 5">
            <a:extLst>
              <a:ext uri="{FF2B5EF4-FFF2-40B4-BE49-F238E27FC236}">
                <a16:creationId xmlns:a16="http://schemas.microsoft.com/office/drawing/2014/main" id="{D53F816D-06E4-6361-23B9-170E28757BEB}"/>
              </a:ext>
            </a:extLst>
          </p:cNvPr>
          <p:cNvSpPr/>
          <p:nvPr userDrawn="1"/>
        </p:nvSpPr>
        <p:spPr>
          <a:xfrm>
            <a:off x="9422345" y="1790734"/>
            <a:ext cx="283008" cy="301072"/>
          </a:xfrm>
          <a:custGeom>
            <a:avLst/>
            <a:gdLst/>
            <a:ahLst/>
            <a:cxnLst/>
            <a:rect l="l" t="t" r="r" b="b"/>
            <a:pathLst>
              <a:path w="1461211" h="1554480">
                <a:moveTo>
                  <a:pt x="0" y="0"/>
                </a:moveTo>
                <a:lnTo>
                  <a:pt x="1461211" y="0"/>
                </a:lnTo>
                <a:lnTo>
                  <a:pt x="1461211" y="1554480"/>
                </a:lnTo>
                <a:lnTo>
                  <a:pt x="0" y="1554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24" name="Google Shape;131;p33">
            <a:extLst>
              <a:ext uri="{FF2B5EF4-FFF2-40B4-BE49-F238E27FC236}">
                <a16:creationId xmlns:a16="http://schemas.microsoft.com/office/drawing/2014/main" id="{25BF1698-633F-5907-3A4E-2C2B593AF559}"/>
              </a:ext>
            </a:extLst>
          </p:cNvPr>
          <p:cNvSpPr/>
          <p:nvPr userDrawn="1"/>
        </p:nvSpPr>
        <p:spPr>
          <a:xfrm>
            <a:off x="215927" y="5119078"/>
            <a:ext cx="5719442" cy="908723"/>
          </a:xfrm>
          <a:prstGeom prst="roundRect">
            <a:avLst>
              <a:gd name="adj" fmla="val 21258"/>
            </a:avLst>
          </a:prstGeom>
          <a:solidFill>
            <a:schemeClr val="bg1">
              <a:lumMod val="9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Bierstadt"/>
              <a:ea typeface="+mn-ea"/>
              <a:cs typeface="+mn-cs"/>
            </a:endParaRPr>
          </a:p>
        </p:txBody>
      </p:sp>
      <p:sp>
        <p:nvSpPr>
          <p:cNvPr id="25" name="TextBox 24">
            <a:extLst>
              <a:ext uri="{FF2B5EF4-FFF2-40B4-BE49-F238E27FC236}">
                <a16:creationId xmlns:a16="http://schemas.microsoft.com/office/drawing/2014/main" id="{182A9D2E-17A4-ED73-2A2C-FDB12C06A157}"/>
              </a:ext>
            </a:extLst>
          </p:cNvPr>
          <p:cNvSpPr txBox="1"/>
          <p:nvPr userDrawn="1"/>
        </p:nvSpPr>
        <p:spPr>
          <a:xfrm>
            <a:off x="772208" y="5184907"/>
            <a:ext cx="153484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A1151"/>
                </a:solidFill>
                <a:effectLst/>
                <a:uLnTx/>
                <a:uFillTx/>
                <a:latin typeface="Bierstadt"/>
                <a:ea typeface="Proxima Nova"/>
                <a:cs typeface="Proxima Nova"/>
                <a:sym typeface="Proxima Nova"/>
              </a:rPr>
              <a:t>Solutions</a:t>
            </a:r>
          </a:p>
        </p:txBody>
      </p:sp>
      <p:sp>
        <p:nvSpPr>
          <p:cNvPr id="26" name="TextBox 25">
            <a:extLst>
              <a:ext uri="{FF2B5EF4-FFF2-40B4-BE49-F238E27FC236}">
                <a16:creationId xmlns:a16="http://schemas.microsoft.com/office/drawing/2014/main" id="{BA7D8A57-DF14-D32B-1C97-20450758682A}"/>
              </a:ext>
            </a:extLst>
          </p:cNvPr>
          <p:cNvSpPr txBox="1"/>
          <p:nvPr userDrawn="1"/>
        </p:nvSpPr>
        <p:spPr>
          <a:xfrm>
            <a:off x="4301305" y="5184907"/>
            <a:ext cx="151807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0A1151"/>
                </a:solidFill>
                <a:effectLst/>
                <a:uLnTx/>
                <a:uFillTx/>
                <a:latin typeface="Bierstadt"/>
                <a:ea typeface="Proxima Nova"/>
                <a:cs typeface="Proxima Nova"/>
                <a:sym typeface="Proxima Nova"/>
              </a:rPr>
              <a:t>Company Size</a:t>
            </a:r>
          </a:p>
        </p:txBody>
      </p:sp>
      <p:sp>
        <p:nvSpPr>
          <p:cNvPr id="27" name="TextBox 26">
            <a:extLst>
              <a:ext uri="{FF2B5EF4-FFF2-40B4-BE49-F238E27FC236}">
                <a16:creationId xmlns:a16="http://schemas.microsoft.com/office/drawing/2014/main" id="{23CD85F2-856E-8064-1280-682E2FF0AB5F}"/>
              </a:ext>
            </a:extLst>
          </p:cNvPr>
          <p:cNvSpPr txBox="1"/>
          <p:nvPr userDrawn="1"/>
        </p:nvSpPr>
        <p:spPr>
          <a:xfrm>
            <a:off x="2545146" y="5184907"/>
            <a:ext cx="15180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A1151"/>
                </a:solidFill>
                <a:effectLst/>
                <a:uLnTx/>
                <a:uFillTx/>
                <a:latin typeface="Bierstadt"/>
                <a:ea typeface="Proxima Nova"/>
                <a:cs typeface="Proxima Nova"/>
                <a:sym typeface="Proxima Nova"/>
              </a:rPr>
              <a:t>Industry</a:t>
            </a:r>
          </a:p>
        </p:txBody>
      </p:sp>
      <p:sp>
        <p:nvSpPr>
          <p:cNvPr id="28" name="Freeform 4">
            <a:extLst>
              <a:ext uri="{FF2B5EF4-FFF2-40B4-BE49-F238E27FC236}">
                <a16:creationId xmlns:a16="http://schemas.microsoft.com/office/drawing/2014/main" id="{9D0DC1EF-6B35-6193-B194-D7254ACBFA00}"/>
              </a:ext>
            </a:extLst>
          </p:cNvPr>
          <p:cNvSpPr/>
          <p:nvPr userDrawn="1"/>
        </p:nvSpPr>
        <p:spPr>
          <a:xfrm>
            <a:off x="3982592" y="5214111"/>
            <a:ext cx="344305" cy="298971"/>
          </a:xfrm>
          <a:custGeom>
            <a:avLst/>
            <a:gdLst/>
            <a:ahLst/>
            <a:cxnLst/>
            <a:rect l="l" t="t" r="r" b="b"/>
            <a:pathLst>
              <a:path w="1180291" h="1062262">
                <a:moveTo>
                  <a:pt x="0" y="0"/>
                </a:moveTo>
                <a:lnTo>
                  <a:pt x="1180291" y="0"/>
                </a:lnTo>
                <a:lnTo>
                  <a:pt x="1180291" y="1062262"/>
                </a:lnTo>
                <a:lnTo>
                  <a:pt x="0" y="10622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29" name="Freeform 6">
            <a:extLst>
              <a:ext uri="{FF2B5EF4-FFF2-40B4-BE49-F238E27FC236}">
                <a16:creationId xmlns:a16="http://schemas.microsoft.com/office/drawing/2014/main" id="{4E7E25EF-FC47-4E9F-D0AE-C6966592E730}"/>
              </a:ext>
            </a:extLst>
          </p:cNvPr>
          <p:cNvSpPr/>
          <p:nvPr userDrawn="1"/>
        </p:nvSpPr>
        <p:spPr>
          <a:xfrm>
            <a:off x="385750" y="5246313"/>
            <a:ext cx="389567" cy="311654"/>
          </a:xfrm>
          <a:custGeom>
            <a:avLst/>
            <a:gdLst/>
            <a:ahLst/>
            <a:cxnLst/>
            <a:rect l="l" t="t" r="r" b="b"/>
            <a:pathLst>
              <a:path w="1320289" h="1056231">
                <a:moveTo>
                  <a:pt x="0" y="0"/>
                </a:moveTo>
                <a:lnTo>
                  <a:pt x="1320289" y="0"/>
                </a:lnTo>
                <a:lnTo>
                  <a:pt x="1320289" y="1056232"/>
                </a:lnTo>
                <a:lnTo>
                  <a:pt x="0" y="10562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30" name="Freeform 5">
            <a:extLst>
              <a:ext uri="{FF2B5EF4-FFF2-40B4-BE49-F238E27FC236}">
                <a16:creationId xmlns:a16="http://schemas.microsoft.com/office/drawing/2014/main" id="{E7B08007-1E49-BDD1-3B8D-E814EFB74F82}"/>
              </a:ext>
            </a:extLst>
          </p:cNvPr>
          <p:cNvSpPr/>
          <p:nvPr userDrawn="1"/>
        </p:nvSpPr>
        <p:spPr>
          <a:xfrm>
            <a:off x="2256601" y="5215430"/>
            <a:ext cx="296335" cy="296335"/>
          </a:xfrm>
          <a:custGeom>
            <a:avLst/>
            <a:gdLst/>
            <a:ahLst/>
            <a:cxnLst/>
            <a:rect l="l" t="t" r="r" b="b"/>
            <a:pathLst>
              <a:path w="1302676" h="1302676">
                <a:moveTo>
                  <a:pt x="0" y="0"/>
                </a:moveTo>
                <a:lnTo>
                  <a:pt x="1302676" y="0"/>
                </a:lnTo>
                <a:lnTo>
                  <a:pt x="1302676" y="1302676"/>
                </a:lnTo>
                <a:lnTo>
                  <a:pt x="0" y="130267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31" name="Google Shape;253;p46">
            <a:extLst>
              <a:ext uri="{FF2B5EF4-FFF2-40B4-BE49-F238E27FC236}">
                <a16:creationId xmlns:a16="http://schemas.microsoft.com/office/drawing/2014/main" id="{819D36B7-EF00-C5C3-3875-FD46EADB4B05}"/>
              </a:ext>
            </a:extLst>
          </p:cNvPr>
          <p:cNvSpPr txBox="1">
            <a:spLocks/>
          </p:cNvSpPr>
          <p:nvPr userDrawn="1"/>
        </p:nvSpPr>
        <p:spPr>
          <a:xfrm>
            <a:off x="9381834" y="2595536"/>
            <a:ext cx="1335720" cy="274320"/>
          </a:xfrm>
          <a:prstGeom prst="rect">
            <a:avLst/>
          </a:prstGeom>
        </p:spPr>
        <p:txBody>
          <a:bodyPr spcFirstLastPara="1" vert="horz"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0A1151"/>
              </a:solidFill>
              <a:effectLst/>
              <a:uLnTx/>
              <a:uFillTx/>
              <a:latin typeface="Bierstadt"/>
              <a:ea typeface="+mn-ea"/>
              <a:cs typeface="+mn-cs"/>
            </a:endParaRPr>
          </a:p>
        </p:txBody>
      </p:sp>
      <p:cxnSp>
        <p:nvCxnSpPr>
          <p:cNvPr id="32" name="Straight Connector 31">
            <a:extLst>
              <a:ext uri="{FF2B5EF4-FFF2-40B4-BE49-F238E27FC236}">
                <a16:creationId xmlns:a16="http://schemas.microsoft.com/office/drawing/2014/main" id="{4D17E8A9-A8CF-463C-E144-16BDECDC9FAA}"/>
              </a:ext>
            </a:extLst>
          </p:cNvPr>
          <p:cNvCxnSpPr>
            <a:cxnSpLocks/>
          </p:cNvCxnSpPr>
          <p:nvPr userDrawn="1"/>
        </p:nvCxnSpPr>
        <p:spPr>
          <a:xfrm>
            <a:off x="9381834" y="2998080"/>
            <a:ext cx="424938"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33" name="Google Shape;252;p46">
            <a:extLst>
              <a:ext uri="{FF2B5EF4-FFF2-40B4-BE49-F238E27FC236}">
                <a16:creationId xmlns:a16="http://schemas.microsoft.com/office/drawing/2014/main" id="{49D2B065-5C25-43A5-B215-1E1036D0B926}"/>
              </a:ext>
            </a:extLst>
          </p:cNvPr>
          <p:cNvSpPr txBox="1">
            <a:spLocks/>
          </p:cNvSpPr>
          <p:nvPr userDrawn="1"/>
        </p:nvSpPr>
        <p:spPr>
          <a:xfrm>
            <a:off x="6295968" y="2507363"/>
            <a:ext cx="2363686" cy="365760"/>
          </a:xfrm>
          <a:prstGeom prst="rect">
            <a:avLst/>
          </a:prstGeom>
        </p:spPr>
        <p:txBody>
          <a:bodyPr spcFirstLastPara="1" vert="horz" wrap="square"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0A1151"/>
                </a:solidFill>
                <a:effectLst/>
                <a:uLnTx/>
                <a:uFillTx/>
                <a:latin typeface="Bierstadt"/>
                <a:ea typeface="+mn-ea"/>
                <a:cs typeface="+mn-cs"/>
              </a:rPr>
              <a:t>Challenge</a:t>
            </a:r>
          </a:p>
        </p:txBody>
      </p:sp>
      <p:cxnSp>
        <p:nvCxnSpPr>
          <p:cNvPr id="34" name="Straight Connector 33">
            <a:extLst>
              <a:ext uri="{FF2B5EF4-FFF2-40B4-BE49-F238E27FC236}">
                <a16:creationId xmlns:a16="http://schemas.microsoft.com/office/drawing/2014/main" id="{ACF73008-996C-F9DE-021F-4C45D25FCE32}"/>
              </a:ext>
            </a:extLst>
          </p:cNvPr>
          <p:cNvCxnSpPr>
            <a:cxnSpLocks/>
          </p:cNvCxnSpPr>
          <p:nvPr userDrawn="1"/>
        </p:nvCxnSpPr>
        <p:spPr>
          <a:xfrm>
            <a:off x="6295968" y="2998080"/>
            <a:ext cx="424938"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35" name="Google Shape;252;p46">
            <a:extLst>
              <a:ext uri="{FF2B5EF4-FFF2-40B4-BE49-F238E27FC236}">
                <a16:creationId xmlns:a16="http://schemas.microsoft.com/office/drawing/2014/main" id="{8B0F222E-6FEF-753E-29DE-2F68312DD6C4}"/>
              </a:ext>
            </a:extLst>
          </p:cNvPr>
          <p:cNvSpPr txBox="1">
            <a:spLocks/>
          </p:cNvSpPr>
          <p:nvPr userDrawn="1"/>
        </p:nvSpPr>
        <p:spPr>
          <a:xfrm>
            <a:off x="9381833" y="2507363"/>
            <a:ext cx="2363686" cy="365760"/>
          </a:xfrm>
          <a:prstGeom prst="rect">
            <a:avLst/>
          </a:prstGeom>
        </p:spPr>
        <p:txBody>
          <a:bodyPr spcFirstLastPara="1" vert="horz" wrap="square"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0A1151"/>
                </a:solidFill>
                <a:effectLst/>
                <a:uLnTx/>
                <a:uFillTx/>
                <a:latin typeface="Bierstadt"/>
                <a:ea typeface="+mn-ea"/>
                <a:cs typeface="+mn-cs"/>
              </a:rPr>
              <a:t>Solution</a:t>
            </a:r>
          </a:p>
        </p:txBody>
      </p:sp>
      <p:cxnSp>
        <p:nvCxnSpPr>
          <p:cNvPr id="36" name="Straight Connector 35">
            <a:extLst>
              <a:ext uri="{FF2B5EF4-FFF2-40B4-BE49-F238E27FC236}">
                <a16:creationId xmlns:a16="http://schemas.microsoft.com/office/drawing/2014/main" id="{F22AE7FF-9F8C-28E4-CE39-CDA56240F418}"/>
              </a:ext>
            </a:extLst>
          </p:cNvPr>
          <p:cNvCxnSpPr>
            <a:cxnSpLocks/>
          </p:cNvCxnSpPr>
          <p:nvPr userDrawn="1"/>
        </p:nvCxnSpPr>
        <p:spPr>
          <a:xfrm>
            <a:off x="479918" y="2999701"/>
            <a:ext cx="424938"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39" name="Picture Placeholder 38">
            <a:extLst>
              <a:ext uri="{FF2B5EF4-FFF2-40B4-BE49-F238E27FC236}">
                <a16:creationId xmlns:a16="http://schemas.microsoft.com/office/drawing/2014/main" id="{57241926-DA5E-02BA-A447-85D75C80ED67}"/>
              </a:ext>
            </a:extLst>
          </p:cNvPr>
          <p:cNvSpPr>
            <a:spLocks noGrp="1"/>
          </p:cNvSpPr>
          <p:nvPr>
            <p:ph type="pic" sz="quarter" idx="10" hasCustomPrompt="1"/>
          </p:nvPr>
        </p:nvSpPr>
        <p:spPr>
          <a:xfrm>
            <a:off x="479425" y="1679575"/>
            <a:ext cx="1989138" cy="1081088"/>
          </a:xfrm>
          <a:prstGeom prst="rect">
            <a:avLst/>
          </a:prstGeom>
        </p:spPr>
        <p:txBody>
          <a:bodyPr/>
          <a:lstStyle>
            <a:lvl1pPr marL="0" indent="0">
              <a:buNone/>
              <a:defRPr/>
            </a:lvl1pPr>
          </a:lstStyle>
          <a:p>
            <a:r>
              <a:rPr lang="en-US"/>
              <a:t>Logo</a:t>
            </a:r>
          </a:p>
        </p:txBody>
      </p:sp>
      <p:sp>
        <p:nvSpPr>
          <p:cNvPr id="41" name="Text Placeholder 40">
            <a:extLst>
              <a:ext uri="{FF2B5EF4-FFF2-40B4-BE49-F238E27FC236}">
                <a16:creationId xmlns:a16="http://schemas.microsoft.com/office/drawing/2014/main" id="{19495EE7-6139-FFAE-9EE8-B3BF64144A1B}"/>
              </a:ext>
            </a:extLst>
          </p:cNvPr>
          <p:cNvSpPr>
            <a:spLocks noGrp="1"/>
          </p:cNvSpPr>
          <p:nvPr>
            <p:ph type="body" sz="quarter" idx="11"/>
          </p:nvPr>
        </p:nvSpPr>
        <p:spPr>
          <a:xfrm>
            <a:off x="479425" y="3140075"/>
            <a:ext cx="5194300" cy="1566863"/>
          </a:xfrm>
          <a:prstGeom prst="rect">
            <a:avLst/>
          </a:prstGeom>
        </p:spPr>
        <p:txBody>
          <a:bodyPr/>
          <a:lstStyle>
            <a:lvl1pPr marL="0" indent="0" algn="l">
              <a:buNone/>
              <a:defRPr sz="1200">
                <a:solidFill>
                  <a:schemeClr val="accent3"/>
                </a:solidFill>
              </a:defRPr>
            </a:lvl1pPr>
            <a:lvl2pPr algn="l">
              <a:defRPr sz="1200"/>
            </a:lvl2pPr>
            <a:lvl3pPr algn="l">
              <a:defRPr sz="1200"/>
            </a:lvl3pPr>
            <a:lvl4pPr algn="l">
              <a:defRPr sz="1200"/>
            </a:lvl4pPr>
            <a:lvl5pPr algn="l">
              <a:defRPr sz="1200"/>
            </a:lvl5pPr>
          </a:lstStyle>
          <a:p>
            <a:pPr lvl="0"/>
            <a:endParaRPr lang="en-US"/>
          </a:p>
        </p:txBody>
      </p:sp>
      <p:sp>
        <p:nvSpPr>
          <p:cNvPr id="43" name="Text Placeholder 42">
            <a:extLst>
              <a:ext uri="{FF2B5EF4-FFF2-40B4-BE49-F238E27FC236}">
                <a16:creationId xmlns:a16="http://schemas.microsoft.com/office/drawing/2014/main" id="{961DA545-27F1-4C97-B0F7-FB2476322324}"/>
              </a:ext>
            </a:extLst>
          </p:cNvPr>
          <p:cNvSpPr>
            <a:spLocks noGrp="1"/>
          </p:cNvSpPr>
          <p:nvPr>
            <p:ph type="body" sz="quarter" idx="12" hasCustomPrompt="1"/>
          </p:nvPr>
        </p:nvSpPr>
        <p:spPr>
          <a:xfrm>
            <a:off x="772208" y="5521112"/>
            <a:ext cx="1366836" cy="295275"/>
          </a:xfrm>
          <a:prstGeom prst="rect">
            <a:avLst/>
          </a:prstGeom>
        </p:spPr>
        <p:txBody>
          <a:bodyPr anchor="ctr"/>
          <a:lstStyle>
            <a:lvl1pPr marL="0" indent="0">
              <a:buNone/>
              <a:defRPr sz="1200">
                <a:solidFill>
                  <a:schemeClr val="accent3"/>
                </a:solidFill>
              </a:defRPr>
            </a:lvl1pPr>
          </a:lstStyle>
          <a:p>
            <a:pPr lvl="0"/>
            <a:r>
              <a:rPr lang="en-US"/>
              <a:t>Placeholder</a:t>
            </a:r>
          </a:p>
        </p:txBody>
      </p:sp>
      <p:sp>
        <p:nvSpPr>
          <p:cNvPr id="45" name="Text Placeholder 44">
            <a:extLst>
              <a:ext uri="{FF2B5EF4-FFF2-40B4-BE49-F238E27FC236}">
                <a16:creationId xmlns:a16="http://schemas.microsoft.com/office/drawing/2014/main" id="{1BECEECC-06A6-D2E7-64CA-A1315AEB64A8}"/>
              </a:ext>
            </a:extLst>
          </p:cNvPr>
          <p:cNvSpPr>
            <a:spLocks noGrp="1"/>
          </p:cNvSpPr>
          <p:nvPr>
            <p:ph type="body" sz="quarter" idx="13" hasCustomPrompt="1"/>
          </p:nvPr>
        </p:nvSpPr>
        <p:spPr>
          <a:xfrm>
            <a:off x="2549552" y="5521112"/>
            <a:ext cx="1366837" cy="295275"/>
          </a:xfrm>
          <a:prstGeom prst="rect">
            <a:avLst/>
          </a:prstGeom>
        </p:spPr>
        <p:txBody>
          <a:bodyPr anchor="ctr"/>
          <a:lstStyle>
            <a:lvl1pPr marL="0" indent="0">
              <a:buNone/>
              <a:defRPr sz="120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Placeholder</a:t>
            </a:r>
          </a:p>
        </p:txBody>
      </p:sp>
      <p:sp>
        <p:nvSpPr>
          <p:cNvPr id="46" name="Text Placeholder 44">
            <a:extLst>
              <a:ext uri="{FF2B5EF4-FFF2-40B4-BE49-F238E27FC236}">
                <a16:creationId xmlns:a16="http://schemas.microsoft.com/office/drawing/2014/main" id="{FC2FC5AA-D4A8-4134-FF3F-562148C45242}"/>
              </a:ext>
            </a:extLst>
          </p:cNvPr>
          <p:cNvSpPr>
            <a:spLocks noGrp="1"/>
          </p:cNvSpPr>
          <p:nvPr>
            <p:ph type="body" sz="quarter" idx="14" hasCustomPrompt="1"/>
          </p:nvPr>
        </p:nvSpPr>
        <p:spPr>
          <a:xfrm>
            <a:off x="4326897" y="5521112"/>
            <a:ext cx="1366837" cy="295275"/>
          </a:xfrm>
          <a:prstGeom prst="rect">
            <a:avLst/>
          </a:prstGeom>
        </p:spPr>
        <p:txBody>
          <a:bodyPr anchor="ctr"/>
          <a:lstStyle>
            <a:lvl1pPr marL="0" indent="0">
              <a:buNone/>
              <a:defRPr sz="120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Placeholder</a:t>
            </a:r>
          </a:p>
        </p:txBody>
      </p:sp>
      <p:sp>
        <p:nvSpPr>
          <p:cNvPr id="47" name="Text Placeholder 40">
            <a:extLst>
              <a:ext uri="{FF2B5EF4-FFF2-40B4-BE49-F238E27FC236}">
                <a16:creationId xmlns:a16="http://schemas.microsoft.com/office/drawing/2014/main" id="{D6023B36-544E-6CB6-D701-65E044465051}"/>
              </a:ext>
            </a:extLst>
          </p:cNvPr>
          <p:cNvSpPr>
            <a:spLocks noGrp="1"/>
          </p:cNvSpPr>
          <p:nvPr>
            <p:ph type="body" sz="quarter" idx="15"/>
          </p:nvPr>
        </p:nvSpPr>
        <p:spPr>
          <a:xfrm>
            <a:off x="6295968" y="3123038"/>
            <a:ext cx="2239419" cy="2693347"/>
          </a:xfrm>
          <a:prstGeom prst="rect">
            <a:avLst/>
          </a:prstGeom>
        </p:spPr>
        <p:txBody>
          <a:bodyPr/>
          <a:lstStyle>
            <a:lvl1pPr marL="0" indent="0" algn="l">
              <a:buNone/>
              <a:defRPr sz="1200">
                <a:solidFill>
                  <a:schemeClr val="accent3"/>
                </a:solidFill>
              </a:defRPr>
            </a:lvl1pPr>
            <a:lvl2pPr algn="l">
              <a:defRPr sz="1200"/>
            </a:lvl2pPr>
            <a:lvl3pPr algn="l">
              <a:defRPr sz="1200"/>
            </a:lvl3pPr>
            <a:lvl4pPr algn="l">
              <a:defRPr sz="1200"/>
            </a:lvl4pPr>
            <a:lvl5pPr algn="l">
              <a:defRPr sz="1200"/>
            </a:lvl5pPr>
          </a:lstStyle>
          <a:p>
            <a:pPr lvl="0"/>
            <a:endParaRPr lang="en-US"/>
          </a:p>
        </p:txBody>
      </p:sp>
      <p:sp>
        <p:nvSpPr>
          <p:cNvPr id="48" name="Text Placeholder 40">
            <a:extLst>
              <a:ext uri="{FF2B5EF4-FFF2-40B4-BE49-F238E27FC236}">
                <a16:creationId xmlns:a16="http://schemas.microsoft.com/office/drawing/2014/main" id="{61C117E6-DA9C-E58D-42DB-B2A3C71D5BA1}"/>
              </a:ext>
            </a:extLst>
          </p:cNvPr>
          <p:cNvSpPr>
            <a:spLocks noGrp="1"/>
          </p:cNvSpPr>
          <p:nvPr>
            <p:ph type="body" sz="quarter" idx="16"/>
          </p:nvPr>
        </p:nvSpPr>
        <p:spPr>
          <a:xfrm>
            <a:off x="9381833" y="3126466"/>
            <a:ext cx="2239419" cy="2693347"/>
          </a:xfrm>
          <a:prstGeom prst="rect">
            <a:avLst/>
          </a:prstGeom>
        </p:spPr>
        <p:txBody>
          <a:bodyPr/>
          <a:lstStyle>
            <a:lvl1pPr marL="0" indent="0" algn="l">
              <a:buNone/>
              <a:defRPr sz="1200">
                <a:solidFill>
                  <a:schemeClr val="accent3"/>
                </a:solidFill>
              </a:defRPr>
            </a:lvl1pPr>
            <a:lvl2pPr algn="l">
              <a:defRPr sz="1200"/>
            </a:lvl2pPr>
            <a:lvl3pPr algn="l">
              <a:defRPr sz="1200"/>
            </a:lvl3pPr>
            <a:lvl4pPr algn="l">
              <a:defRPr sz="1200"/>
            </a:lvl4pPr>
            <a:lvl5pPr algn="l">
              <a:defRPr sz="1200"/>
            </a:lvl5pPr>
          </a:lstStyle>
          <a:p>
            <a:pPr lvl="0"/>
            <a:endParaRPr lang="en-US"/>
          </a:p>
        </p:txBody>
      </p:sp>
      <p:sp>
        <p:nvSpPr>
          <p:cNvPr id="51" name="Text Placeholder 49">
            <a:extLst>
              <a:ext uri="{FF2B5EF4-FFF2-40B4-BE49-F238E27FC236}">
                <a16:creationId xmlns:a16="http://schemas.microsoft.com/office/drawing/2014/main" id="{E49EEF42-657A-ADF5-99EE-7CB8673E911E}"/>
              </a:ext>
            </a:extLst>
          </p:cNvPr>
          <p:cNvSpPr>
            <a:spLocks noGrp="1"/>
          </p:cNvSpPr>
          <p:nvPr>
            <p:ph type="body" sz="quarter" idx="17" hasCustomPrompt="1"/>
          </p:nvPr>
        </p:nvSpPr>
        <p:spPr>
          <a:xfrm>
            <a:off x="215900" y="342900"/>
            <a:ext cx="11734800" cy="769938"/>
          </a:xfrm>
          <a:prstGeom prst="rect">
            <a:avLst/>
          </a:prstGeom>
        </p:spPr>
        <p:txBody>
          <a:bodyPr anchor="ctr"/>
          <a:lstStyle>
            <a:lvl1pPr marL="0" indent="0">
              <a:buNone/>
              <a:defRPr sz="3200" b="1">
                <a:solidFill>
                  <a:schemeClr val="accent3"/>
                </a:solidFill>
                <a:latin typeface="+mj-lt"/>
              </a:defRPr>
            </a:lvl1pPr>
          </a:lstStyle>
          <a:p>
            <a:pPr lvl="0"/>
            <a:r>
              <a:rPr lang="en-US"/>
              <a:t>Add Title</a:t>
            </a:r>
          </a:p>
        </p:txBody>
      </p:sp>
    </p:spTree>
    <p:extLst>
      <p:ext uri="{BB962C8B-B14F-4D97-AF65-F5344CB8AC3E}">
        <p14:creationId xmlns:p14="http://schemas.microsoft.com/office/powerpoint/2010/main" val="41617854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descr="A white and grey background&#10;&#10;Description automatically generated">
            <a:extLst>
              <a:ext uri="{FF2B5EF4-FFF2-40B4-BE49-F238E27FC236}">
                <a16:creationId xmlns:a16="http://schemas.microsoft.com/office/drawing/2014/main" id="{6A9F8A0E-EB53-B627-1E3F-4EEEFA653D70}"/>
              </a:ext>
            </a:extLst>
          </p:cNvPr>
          <p:cNvPicPr>
            <a:picLocks noChangeAspect="1"/>
          </p:cNvPicPr>
          <p:nvPr userDrawn="1"/>
        </p:nvPicPr>
        <p:blipFill rotWithShape="1">
          <a:blip r:embed="rId2">
            <a:alphaModFix amt="50000"/>
          </a:blip>
          <a:srcRect t="3905" b="5925"/>
          <a:stretch/>
        </p:blipFill>
        <p:spPr>
          <a:xfrm>
            <a:off x="9670" y="-1"/>
            <a:ext cx="12201670" cy="6858001"/>
          </a:xfrm>
          <a:prstGeom prst="rect">
            <a:avLst/>
          </a:prstGeom>
        </p:spPr>
      </p:pic>
      <p:sp>
        <p:nvSpPr>
          <p:cNvPr id="8" name="Rectangle 7">
            <a:extLst>
              <a:ext uri="{FF2B5EF4-FFF2-40B4-BE49-F238E27FC236}">
                <a16:creationId xmlns:a16="http://schemas.microsoft.com/office/drawing/2014/main" id="{ABBA7DA0-A121-EA97-735D-0CE1A8DED7C2}"/>
              </a:ext>
            </a:extLst>
          </p:cNvPr>
          <p:cNvSpPr/>
          <p:nvPr userDrawn="1"/>
        </p:nvSpPr>
        <p:spPr>
          <a:xfrm>
            <a:off x="-29010" y="0"/>
            <a:ext cx="12211340" cy="6944290"/>
          </a:xfrm>
          <a:prstGeom prst="rect">
            <a:avLst/>
          </a:prstGeom>
          <a:solidFill>
            <a:schemeClr val="accent1">
              <a:lumMod val="20000"/>
              <a:lumOff val="8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30">
            <a:extLst>
              <a:ext uri="{FF2B5EF4-FFF2-40B4-BE49-F238E27FC236}">
                <a16:creationId xmlns:a16="http://schemas.microsoft.com/office/drawing/2014/main" id="{950E71F7-4073-F201-2CB9-E9AE670705A5}"/>
              </a:ext>
            </a:extLst>
          </p:cNvPr>
          <p:cNvSpPr/>
          <p:nvPr userDrawn="1"/>
        </p:nvSpPr>
        <p:spPr>
          <a:xfrm>
            <a:off x="-29009" y="6439520"/>
            <a:ext cx="12240350" cy="411750"/>
          </a:xfrm>
          <a:custGeom>
            <a:avLst/>
            <a:gdLst/>
            <a:ahLst/>
            <a:cxnLst/>
            <a:rect l="l" t="t" r="r" b="b"/>
            <a:pathLst>
              <a:path w="4574327" h="406438">
                <a:moveTo>
                  <a:pt x="0" y="0"/>
                </a:moveTo>
                <a:lnTo>
                  <a:pt x="4574327" y="0"/>
                </a:lnTo>
                <a:lnTo>
                  <a:pt x="4574327" y="406438"/>
                </a:lnTo>
                <a:lnTo>
                  <a:pt x="0" y="406438"/>
                </a:lnTo>
                <a:close/>
              </a:path>
            </a:pathLst>
          </a:custGeom>
          <a:gradFill rotWithShape="1">
            <a:gsLst>
              <a:gs pos="0">
                <a:srgbClr val="0737CF">
                  <a:alpha val="100000"/>
                </a:srgbClr>
              </a:gs>
              <a:gs pos="100000">
                <a:srgbClr val="0A1151">
                  <a:alpha val="100000"/>
                </a:srgbClr>
              </a:gs>
            </a:gsLst>
            <a:lin ang="0"/>
          </a:gra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Bierstadt"/>
              <a:ea typeface="+mn-ea"/>
              <a:cs typeface="+mn-cs"/>
            </a:endParaRPr>
          </a:p>
        </p:txBody>
      </p:sp>
      <p:pic>
        <p:nvPicPr>
          <p:cNvPr id="11" name="Picture 10" descr="A picture containing text, clipart, vector graphics&#10;&#10;Description automatically generated">
            <a:extLst>
              <a:ext uri="{FF2B5EF4-FFF2-40B4-BE49-F238E27FC236}">
                <a16:creationId xmlns:a16="http://schemas.microsoft.com/office/drawing/2014/main" id="{E8EF94A1-4AE1-D769-EA25-0AC02F00A1B0}"/>
              </a:ext>
            </a:extLst>
          </p:cNvPr>
          <p:cNvPicPr>
            <a:picLocks noChangeAspect="1"/>
          </p:cNvPicPr>
          <p:nvPr userDrawn="1"/>
        </p:nvPicPr>
        <p:blipFill>
          <a:blip r:embed="rId3"/>
          <a:stretch>
            <a:fillRect/>
          </a:stretch>
        </p:blipFill>
        <p:spPr>
          <a:xfrm>
            <a:off x="520894" y="6453275"/>
            <a:ext cx="794357" cy="384241"/>
          </a:xfrm>
          <a:prstGeom prst="rect">
            <a:avLst/>
          </a:prstGeom>
        </p:spPr>
      </p:pic>
      <p:sp>
        <p:nvSpPr>
          <p:cNvPr id="15" name="TextBox 14">
            <a:extLst>
              <a:ext uri="{FF2B5EF4-FFF2-40B4-BE49-F238E27FC236}">
                <a16:creationId xmlns:a16="http://schemas.microsoft.com/office/drawing/2014/main" id="{4F04EF76-7771-2CEE-4CD7-FEDB9F34A982}"/>
              </a:ext>
            </a:extLst>
          </p:cNvPr>
          <p:cNvSpPr txBox="1"/>
          <p:nvPr userDrawn="1"/>
        </p:nvSpPr>
        <p:spPr>
          <a:xfrm>
            <a:off x="10254344" y="6518437"/>
            <a:ext cx="1416762" cy="25391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Bierstadt"/>
                <a:ea typeface="+mn-ea"/>
                <a:cs typeface="+mn-cs"/>
              </a:rPr>
              <a:t>Case Study | 2025</a:t>
            </a:r>
          </a:p>
        </p:txBody>
      </p:sp>
      <p:sp>
        <p:nvSpPr>
          <p:cNvPr id="51" name="Text Placeholder 49">
            <a:extLst>
              <a:ext uri="{FF2B5EF4-FFF2-40B4-BE49-F238E27FC236}">
                <a16:creationId xmlns:a16="http://schemas.microsoft.com/office/drawing/2014/main" id="{E49EEF42-657A-ADF5-99EE-7CB8673E911E}"/>
              </a:ext>
            </a:extLst>
          </p:cNvPr>
          <p:cNvSpPr>
            <a:spLocks noGrp="1"/>
          </p:cNvSpPr>
          <p:nvPr>
            <p:ph type="body" sz="quarter" idx="17" hasCustomPrompt="1"/>
          </p:nvPr>
        </p:nvSpPr>
        <p:spPr>
          <a:xfrm>
            <a:off x="215900" y="342900"/>
            <a:ext cx="11734800" cy="769938"/>
          </a:xfrm>
          <a:prstGeom prst="rect">
            <a:avLst/>
          </a:prstGeom>
        </p:spPr>
        <p:txBody>
          <a:bodyPr anchor="ctr"/>
          <a:lstStyle>
            <a:lvl1pPr marL="0" indent="0">
              <a:buNone/>
              <a:defRPr sz="3200" b="1">
                <a:solidFill>
                  <a:schemeClr val="accent3"/>
                </a:solidFill>
                <a:latin typeface="+mj-lt"/>
              </a:defRPr>
            </a:lvl1pPr>
          </a:lstStyle>
          <a:p>
            <a:pPr lvl="0"/>
            <a:r>
              <a:rPr lang="en-US"/>
              <a:t>Add Title</a:t>
            </a:r>
          </a:p>
        </p:txBody>
      </p:sp>
      <p:sp>
        <p:nvSpPr>
          <p:cNvPr id="2" name="Google Shape;131;p33">
            <a:extLst>
              <a:ext uri="{FF2B5EF4-FFF2-40B4-BE49-F238E27FC236}">
                <a16:creationId xmlns:a16="http://schemas.microsoft.com/office/drawing/2014/main" id="{37AAA368-9921-B5DE-8A34-581D5E33CF88}"/>
              </a:ext>
            </a:extLst>
          </p:cNvPr>
          <p:cNvSpPr/>
          <p:nvPr userDrawn="1"/>
        </p:nvSpPr>
        <p:spPr>
          <a:xfrm>
            <a:off x="2161521" y="5092181"/>
            <a:ext cx="7831693" cy="908723"/>
          </a:xfrm>
          <a:prstGeom prst="roundRect">
            <a:avLst>
              <a:gd name="adj" fmla="val 21258"/>
            </a:avLst>
          </a:prstGeom>
          <a:solidFill>
            <a:schemeClr val="bg1">
              <a:lumMod val="9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Bierstadt"/>
              <a:ea typeface="+mn-ea"/>
              <a:cs typeface="+mn-cs"/>
            </a:endParaRPr>
          </a:p>
        </p:txBody>
      </p:sp>
      <p:sp>
        <p:nvSpPr>
          <p:cNvPr id="3" name="Google Shape;131;p33">
            <a:extLst>
              <a:ext uri="{FF2B5EF4-FFF2-40B4-BE49-F238E27FC236}">
                <a16:creationId xmlns:a16="http://schemas.microsoft.com/office/drawing/2014/main" id="{598BFD04-9CDC-DFD6-B06D-08599366782D}"/>
              </a:ext>
            </a:extLst>
          </p:cNvPr>
          <p:cNvSpPr/>
          <p:nvPr userDrawn="1"/>
        </p:nvSpPr>
        <p:spPr>
          <a:xfrm>
            <a:off x="215926" y="1410735"/>
            <a:ext cx="5729113" cy="3422816"/>
          </a:xfrm>
          <a:prstGeom prst="roundRect">
            <a:avLst>
              <a:gd name="adj" fmla="val 5325"/>
            </a:avLst>
          </a:prstGeom>
          <a:solidFill>
            <a:schemeClr val="bg1">
              <a:lumMod val="9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Bierstadt"/>
              <a:ea typeface="+mn-ea"/>
              <a:cs typeface="+mn-cs"/>
            </a:endParaRPr>
          </a:p>
        </p:txBody>
      </p:sp>
      <p:sp>
        <p:nvSpPr>
          <p:cNvPr id="4" name="Google Shape;131;p33">
            <a:extLst>
              <a:ext uri="{FF2B5EF4-FFF2-40B4-BE49-F238E27FC236}">
                <a16:creationId xmlns:a16="http://schemas.microsoft.com/office/drawing/2014/main" id="{20495A0A-922C-57AF-A134-F618FF872F3D}"/>
              </a:ext>
            </a:extLst>
          </p:cNvPr>
          <p:cNvSpPr/>
          <p:nvPr userDrawn="1"/>
        </p:nvSpPr>
        <p:spPr>
          <a:xfrm>
            <a:off x="6089974" y="1401815"/>
            <a:ext cx="5733288" cy="3424545"/>
          </a:xfrm>
          <a:prstGeom prst="roundRect">
            <a:avLst>
              <a:gd name="adj" fmla="val 5325"/>
            </a:avLst>
          </a:prstGeom>
          <a:solidFill>
            <a:schemeClr val="bg1">
              <a:lumMod val="9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Bierstadt"/>
              <a:ea typeface="+mn-ea"/>
              <a:cs typeface="+mn-cs"/>
            </a:endParaRPr>
          </a:p>
        </p:txBody>
      </p:sp>
      <p:sp>
        <p:nvSpPr>
          <p:cNvPr id="5" name="Oval 4">
            <a:extLst>
              <a:ext uri="{FF2B5EF4-FFF2-40B4-BE49-F238E27FC236}">
                <a16:creationId xmlns:a16="http://schemas.microsoft.com/office/drawing/2014/main" id="{3FE886C9-E91E-205D-0F90-BFAFDC4AC2C6}"/>
              </a:ext>
            </a:extLst>
          </p:cNvPr>
          <p:cNvSpPr/>
          <p:nvPr userDrawn="1"/>
        </p:nvSpPr>
        <p:spPr>
          <a:xfrm>
            <a:off x="580303" y="1668873"/>
            <a:ext cx="535012" cy="535012"/>
          </a:xfrm>
          <a:prstGeom prst="ellipse">
            <a:avLst/>
          </a:prstGeom>
          <a:gradFill flip="none" rotWithShape="1">
            <a:gsLst>
              <a:gs pos="0">
                <a:schemeClr val="accent3">
                  <a:lumMod val="67000"/>
                </a:schemeClr>
              </a:gs>
              <a:gs pos="100000">
                <a:schemeClr val="accent3">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6" name="Oval 5">
            <a:extLst>
              <a:ext uri="{FF2B5EF4-FFF2-40B4-BE49-F238E27FC236}">
                <a16:creationId xmlns:a16="http://schemas.microsoft.com/office/drawing/2014/main" id="{4448819B-8F9D-37C1-7C61-85DE8B536449}"/>
              </a:ext>
            </a:extLst>
          </p:cNvPr>
          <p:cNvSpPr/>
          <p:nvPr userDrawn="1"/>
        </p:nvSpPr>
        <p:spPr>
          <a:xfrm>
            <a:off x="6494323" y="1671220"/>
            <a:ext cx="535012" cy="535012"/>
          </a:xfrm>
          <a:prstGeom prst="ellipse">
            <a:avLst/>
          </a:prstGeom>
          <a:gradFill flip="none" rotWithShape="1">
            <a:gsLst>
              <a:gs pos="0">
                <a:schemeClr val="accent3">
                  <a:lumMod val="67000"/>
                </a:schemeClr>
              </a:gs>
              <a:gs pos="100000">
                <a:schemeClr val="accent3">
                  <a:lumMod val="60000"/>
                  <a:lumOff val="40000"/>
                </a:schemeClr>
              </a:gs>
            </a:gsLst>
            <a:lin ang="162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2" name="Freeform 6">
            <a:extLst>
              <a:ext uri="{FF2B5EF4-FFF2-40B4-BE49-F238E27FC236}">
                <a16:creationId xmlns:a16="http://schemas.microsoft.com/office/drawing/2014/main" id="{398B7DF7-DD75-69B5-E28A-0EA20BB6CAC9}"/>
              </a:ext>
            </a:extLst>
          </p:cNvPr>
          <p:cNvSpPr/>
          <p:nvPr userDrawn="1"/>
        </p:nvSpPr>
        <p:spPr>
          <a:xfrm>
            <a:off x="725238" y="1814496"/>
            <a:ext cx="245141" cy="234416"/>
          </a:xfrm>
          <a:custGeom>
            <a:avLst/>
            <a:gdLst/>
            <a:ahLst/>
            <a:cxnLst/>
            <a:rect l="l" t="t" r="r" b="b"/>
            <a:pathLst>
              <a:path w="1554480" h="1486472">
                <a:moveTo>
                  <a:pt x="0" y="0"/>
                </a:moveTo>
                <a:lnTo>
                  <a:pt x="1554480" y="0"/>
                </a:lnTo>
                <a:lnTo>
                  <a:pt x="1554480" y="1486472"/>
                </a:lnTo>
                <a:lnTo>
                  <a:pt x="0" y="14864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13" name="Freeform 5">
            <a:extLst>
              <a:ext uri="{FF2B5EF4-FFF2-40B4-BE49-F238E27FC236}">
                <a16:creationId xmlns:a16="http://schemas.microsoft.com/office/drawing/2014/main" id="{8DEC638D-EC0A-F7F7-19D8-6BE95BB17A2C}"/>
              </a:ext>
            </a:extLst>
          </p:cNvPr>
          <p:cNvSpPr/>
          <p:nvPr userDrawn="1"/>
        </p:nvSpPr>
        <p:spPr>
          <a:xfrm>
            <a:off x="6619328" y="1793452"/>
            <a:ext cx="283008" cy="301072"/>
          </a:xfrm>
          <a:custGeom>
            <a:avLst/>
            <a:gdLst/>
            <a:ahLst/>
            <a:cxnLst/>
            <a:rect l="l" t="t" r="r" b="b"/>
            <a:pathLst>
              <a:path w="1461211" h="1554480">
                <a:moveTo>
                  <a:pt x="0" y="0"/>
                </a:moveTo>
                <a:lnTo>
                  <a:pt x="1461211" y="0"/>
                </a:lnTo>
                <a:lnTo>
                  <a:pt x="1461211" y="1554480"/>
                </a:lnTo>
                <a:lnTo>
                  <a:pt x="0" y="1554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23" name="TextBox 22">
            <a:extLst>
              <a:ext uri="{FF2B5EF4-FFF2-40B4-BE49-F238E27FC236}">
                <a16:creationId xmlns:a16="http://schemas.microsoft.com/office/drawing/2014/main" id="{8F4B54F1-4F1A-54D1-8AB1-068EE1396BAF}"/>
              </a:ext>
            </a:extLst>
          </p:cNvPr>
          <p:cNvSpPr txBox="1"/>
          <p:nvPr userDrawn="1"/>
        </p:nvSpPr>
        <p:spPr>
          <a:xfrm>
            <a:off x="2924280" y="5208333"/>
            <a:ext cx="144051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A1151"/>
                </a:solidFill>
                <a:effectLst/>
                <a:uLnTx/>
                <a:uFillTx/>
                <a:latin typeface="Bierstadt"/>
                <a:ea typeface="Proxima Nova"/>
                <a:cs typeface="Proxima Nova"/>
                <a:sym typeface="Proxima Nova"/>
              </a:rPr>
              <a:t>Products</a:t>
            </a:r>
          </a:p>
        </p:txBody>
      </p:sp>
      <p:sp>
        <p:nvSpPr>
          <p:cNvPr id="37" name="TextBox 36">
            <a:extLst>
              <a:ext uri="{FF2B5EF4-FFF2-40B4-BE49-F238E27FC236}">
                <a16:creationId xmlns:a16="http://schemas.microsoft.com/office/drawing/2014/main" id="{15F012BE-1ADE-B0CC-8152-EA7E18771E69}"/>
              </a:ext>
            </a:extLst>
          </p:cNvPr>
          <p:cNvSpPr txBox="1"/>
          <p:nvPr userDrawn="1"/>
        </p:nvSpPr>
        <p:spPr>
          <a:xfrm>
            <a:off x="8278124" y="5208333"/>
            <a:ext cx="14405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noProof="0">
                <a:ln>
                  <a:noFill/>
                </a:ln>
                <a:solidFill>
                  <a:srgbClr val="0A1151"/>
                </a:solidFill>
                <a:effectLst/>
                <a:uLnTx/>
                <a:uFillTx/>
                <a:latin typeface="Bierstadt"/>
                <a:ea typeface="Proxima Nova"/>
                <a:cs typeface="Proxima Nova"/>
                <a:sym typeface="Proxima Nova"/>
              </a:rPr>
              <a:t>Company Size</a:t>
            </a:r>
          </a:p>
        </p:txBody>
      </p:sp>
      <p:sp>
        <p:nvSpPr>
          <p:cNvPr id="38" name="TextBox 37">
            <a:extLst>
              <a:ext uri="{FF2B5EF4-FFF2-40B4-BE49-F238E27FC236}">
                <a16:creationId xmlns:a16="http://schemas.microsoft.com/office/drawing/2014/main" id="{37B4C258-223C-9522-FD7F-1C1EFDE4F16F}"/>
              </a:ext>
            </a:extLst>
          </p:cNvPr>
          <p:cNvSpPr txBox="1"/>
          <p:nvPr userDrawn="1"/>
        </p:nvSpPr>
        <p:spPr>
          <a:xfrm>
            <a:off x="5375745" y="5208333"/>
            <a:ext cx="14405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A1151"/>
                </a:solidFill>
                <a:effectLst/>
                <a:uLnTx/>
                <a:uFillTx/>
                <a:latin typeface="Bierstadt"/>
                <a:ea typeface="Proxima Nova"/>
                <a:cs typeface="Proxima Nova"/>
                <a:sym typeface="Proxima Nova"/>
              </a:rPr>
              <a:t>Industry</a:t>
            </a:r>
          </a:p>
        </p:txBody>
      </p:sp>
      <p:sp>
        <p:nvSpPr>
          <p:cNvPr id="40" name="Freeform 4">
            <a:extLst>
              <a:ext uri="{FF2B5EF4-FFF2-40B4-BE49-F238E27FC236}">
                <a16:creationId xmlns:a16="http://schemas.microsoft.com/office/drawing/2014/main" id="{8C782EC4-624D-29CB-CF26-3722B705D696}"/>
              </a:ext>
            </a:extLst>
          </p:cNvPr>
          <p:cNvSpPr/>
          <p:nvPr userDrawn="1"/>
        </p:nvSpPr>
        <p:spPr>
          <a:xfrm>
            <a:off x="7933818" y="5212735"/>
            <a:ext cx="344305" cy="298971"/>
          </a:xfrm>
          <a:custGeom>
            <a:avLst/>
            <a:gdLst/>
            <a:ahLst/>
            <a:cxnLst/>
            <a:rect l="l" t="t" r="r" b="b"/>
            <a:pathLst>
              <a:path w="1180291" h="1062262">
                <a:moveTo>
                  <a:pt x="0" y="0"/>
                </a:moveTo>
                <a:lnTo>
                  <a:pt x="1180291" y="0"/>
                </a:lnTo>
                <a:lnTo>
                  <a:pt x="1180291" y="1062262"/>
                </a:lnTo>
                <a:lnTo>
                  <a:pt x="0" y="10622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42" name="Freeform 6">
            <a:extLst>
              <a:ext uri="{FF2B5EF4-FFF2-40B4-BE49-F238E27FC236}">
                <a16:creationId xmlns:a16="http://schemas.microsoft.com/office/drawing/2014/main" id="{437A5636-BCC7-E18C-556C-E41274E196CF}"/>
              </a:ext>
            </a:extLst>
          </p:cNvPr>
          <p:cNvSpPr/>
          <p:nvPr userDrawn="1"/>
        </p:nvSpPr>
        <p:spPr>
          <a:xfrm>
            <a:off x="2496034" y="5206394"/>
            <a:ext cx="389567" cy="311654"/>
          </a:xfrm>
          <a:custGeom>
            <a:avLst/>
            <a:gdLst/>
            <a:ahLst/>
            <a:cxnLst/>
            <a:rect l="l" t="t" r="r" b="b"/>
            <a:pathLst>
              <a:path w="1320289" h="1056231">
                <a:moveTo>
                  <a:pt x="0" y="0"/>
                </a:moveTo>
                <a:lnTo>
                  <a:pt x="1320289" y="0"/>
                </a:lnTo>
                <a:lnTo>
                  <a:pt x="1320289" y="1056232"/>
                </a:lnTo>
                <a:lnTo>
                  <a:pt x="0" y="10562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44" name="Freeform 5">
            <a:extLst>
              <a:ext uri="{FF2B5EF4-FFF2-40B4-BE49-F238E27FC236}">
                <a16:creationId xmlns:a16="http://schemas.microsoft.com/office/drawing/2014/main" id="{DE1D9945-A7DE-D03A-FE5E-899D8DE2AE5E}"/>
              </a:ext>
            </a:extLst>
          </p:cNvPr>
          <p:cNvSpPr/>
          <p:nvPr userDrawn="1"/>
        </p:nvSpPr>
        <p:spPr>
          <a:xfrm>
            <a:off x="5079409" y="5214054"/>
            <a:ext cx="296335" cy="296335"/>
          </a:xfrm>
          <a:custGeom>
            <a:avLst/>
            <a:gdLst/>
            <a:ahLst/>
            <a:cxnLst/>
            <a:rect l="l" t="t" r="r" b="b"/>
            <a:pathLst>
              <a:path w="1302676" h="1302676">
                <a:moveTo>
                  <a:pt x="0" y="0"/>
                </a:moveTo>
                <a:lnTo>
                  <a:pt x="1302676" y="0"/>
                </a:lnTo>
                <a:lnTo>
                  <a:pt x="1302676" y="1302676"/>
                </a:lnTo>
                <a:lnTo>
                  <a:pt x="0" y="130267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sp>
        <p:nvSpPr>
          <p:cNvPr id="49" name="Google Shape;253;p46">
            <a:extLst>
              <a:ext uri="{FF2B5EF4-FFF2-40B4-BE49-F238E27FC236}">
                <a16:creationId xmlns:a16="http://schemas.microsoft.com/office/drawing/2014/main" id="{0D7319C5-1F76-3D8C-F1E4-A5E2289F078C}"/>
              </a:ext>
            </a:extLst>
          </p:cNvPr>
          <p:cNvSpPr txBox="1">
            <a:spLocks/>
          </p:cNvSpPr>
          <p:nvPr userDrawn="1"/>
        </p:nvSpPr>
        <p:spPr>
          <a:xfrm>
            <a:off x="9150477" y="2595536"/>
            <a:ext cx="1335720" cy="274320"/>
          </a:xfrm>
          <a:prstGeom prst="rect">
            <a:avLst/>
          </a:prstGeom>
        </p:spPr>
        <p:txBody>
          <a:bodyPr spcFirstLastPara="1" vert="horz"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0A1151"/>
              </a:solidFill>
              <a:effectLst/>
              <a:uLnTx/>
              <a:uFillTx/>
              <a:latin typeface="Bierstadt"/>
              <a:ea typeface="+mn-ea"/>
              <a:cs typeface="+mn-cs"/>
            </a:endParaRPr>
          </a:p>
        </p:txBody>
      </p:sp>
      <p:sp>
        <p:nvSpPr>
          <p:cNvPr id="50" name="Google Shape;252;p46">
            <a:extLst>
              <a:ext uri="{FF2B5EF4-FFF2-40B4-BE49-F238E27FC236}">
                <a16:creationId xmlns:a16="http://schemas.microsoft.com/office/drawing/2014/main" id="{B981D284-E369-0D99-FA77-937B409E013E}"/>
              </a:ext>
            </a:extLst>
          </p:cNvPr>
          <p:cNvSpPr txBox="1">
            <a:spLocks/>
          </p:cNvSpPr>
          <p:nvPr userDrawn="1"/>
        </p:nvSpPr>
        <p:spPr>
          <a:xfrm>
            <a:off x="580303" y="2358457"/>
            <a:ext cx="2363686" cy="365760"/>
          </a:xfrm>
          <a:prstGeom prst="rect">
            <a:avLst/>
          </a:prstGeom>
        </p:spPr>
        <p:txBody>
          <a:bodyPr spcFirstLastPara="1" vert="horz" wrap="square"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0A1151"/>
                </a:solidFill>
                <a:effectLst/>
                <a:uLnTx/>
                <a:uFillTx/>
                <a:latin typeface="Bierstadt"/>
                <a:ea typeface="+mn-ea"/>
                <a:cs typeface="+mn-cs"/>
              </a:rPr>
              <a:t>Challenge</a:t>
            </a:r>
          </a:p>
        </p:txBody>
      </p:sp>
      <p:cxnSp>
        <p:nvCxnSpPr>
          <p:cNvPr id="52" name="Straight Connector 51">
            <a:extLst>
              <a:ext uri="{FF2B5EF4-FFF2-40B4-BE49-F238E27FC236}">
                <a16:creationId xmlns:a16="http://schemas.microsoft.com/office/drawing/2014/main" id="{408F20C8-1DD6-351D-1D19-E99CE59A494F}"/>
              </a:ext>
            </a:extLst>
          </p:cNvPr>
          <p:cNvCxnSpPr>
            <a:cxnSpLocks/>
          </p:cNvCxnSpPr>
          <p:nvPr userDrawn="1"/>
        </p:nvCxnSpPr>
        <p:spPr>
          <a:xfrm flipV="1">
            <a:off x="580303" y="2816010"/>
            <a:ext cx="1553297" cy="2409"/>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3" name="Google Shape;252;p46">
            <a:extLst>
              <a:ext uri="{FF2B5EF4-FFF2-40B4-BE49-F238E27FC236}">
                <a16:creationId xmlns:a16="http://schemas.microsoft.com/office/drawing/2014/main" id="{F456B50A-139E-49CC-39B1-256A0A693D71}"/>
              </a:ext>
            </a:extLst>
          </p:cNvPr>
          <p:cNvSpPr txBox="1">
            <a:spLocks/>
          </p:cNvSpPr>
          <p:nvPr userDrawn="1"/>
        </p:nvSpPr>
        <p:spPr>
          <a:xfrm>
            <a:off x="6494323" y="2366785"/>
            <a:ext cx="2363686" cy="365760"/>
          </a:xfrm>
          <a:prstGeom prst="rect">
            <a:avLst/>
          </a:prstGeom>
        </p:spPr>
        <p:txBody>
          <a:bodyPr spcFirstLastPara="1" vert="horz" wrap="square"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0A1151"/>
                </a:solidFill>
                <a:effectLst/>
                <a:uLnTx/>
                <a:uFillTx/>
                <a:latin typeface="Bierstadt"/>
                <a:ea typeface="+mn-ea"/>
                <a:cs typeface="+mn-cs"/>
              </a:rPr>
              <a:t>Solution</a:t>
            </a:r>
          </a:p>
        </p:txBody>
      </p:sp>
      <p:cxnSp>
        <p:nvCxnSpPr>
          <p:cNvPr id="54" name="Straight Connector 53">
            <a:extLst>
              <a:ext uri="{FF2B5EF4-FFF2-40B4-BE49-F238E27FC236}">
                <a16:creationId xmlns:a16="http://schemas.microsoft.com/office/drawing/2014/main" id="{50A4BE71-0500-D63D-519E-CF927D272981}"/>
              </a:ext>
            </a:extLst>
          </p:cNvPr>
          <p:cNvCxnSpPr>
            <a:cxnSpLocks/>
          </p:cNvCxnSpPr>
          <p:nvPr userDrawn="1"/>
        </p:nvCxnSpPr>
        <p:spPr>
          <a:xfrm flipV="1">
            <a:off x="6494323" y="2821929"/>
            <a:ext cx="1553297" cy="2409"/>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47" name="Text Placeholder 40">
            <a:extLst>
              <a:ext uri="{FF2B5EF4-FFF2-40B4-BE49-F238E27FC236}">
                <a16:creationId xmlns:a16="http://schemas.microsoft.com/office/drawing/2014/main" id="{D6023B36-544E-6CB6-D701-65E044465051}"/>
              </a:ext>
            </a:extLst>
          </p:cNvPr>
          <p:cNvSpPr>
            <a:spLocks noGrp="1"/>
          </p:cNvSpPr>
          <p:nvPr>
            <p:ph type="body" sz="quarter" idx="15"/>
          </p:nvPr>
        </p:nvSpPr>
        <p:spPr>
          <a:xfrm>
            <a:off x="520893" y="3069280"/>
            <a:ext cx="5262799" cy="1582490"/>
          </a:xfrm>
          <a:prstGeom prst="rect">
            <a:avLst/>
          </a:prstGeom>
        </p:spPr>
        <p:txBody>
          <a:bodyPr/>
          <a:lstStyle>
            <a:lvl1pPr marL="0" indent="0" algn="l">
              <a:buNone/>
              <a:defRPr sz="1200">
                <a:solidFill>
                  <a:schemeClr val="accent3"/>
                </a:solidFill>
              </a:defRPr>
            </a:lvl1pPr>
            <a:lvl2pPr algn="l">
              <a:defRPr sz="1200"/>
            </a:lvl2pPr>
            <a:lvl3pPr algn="l">
              <a:defRPr sz="1200"/>
            </a:lvl3pPr>
            <a:lvl4pPr algn="l">
              <a:defRPr sz="1200"/>
            </a:lvl4pPr>
            <a:lvl5pPr algn="l">
              <a:defRPr sz="1200"/>
            </a:lvl5pPr>
          </a:lstStyle>
          <a:p>
            <a:pPr lvl="0"/>
            <a:endParaRPr lang="en-US"/>
          </a:p>
        </p:txBody>
      </p:sp>
      <p:sp>
        <p:nvSpPr>
          <p:cNvPr id="48" name="Text Placeholder 40">
            <a:extLst>
              <a:ext uri="{FF2B5EF4-FFF2-40B4-BE49-F238E27FC236}">
                <a16:creationId xmlns:a16="http://schemas.microsoft.com/office/drawing/2014/main" id="{61C117E6-DA9C-E58D-42DB-B2A3C71D5BA1}"/>
              </a:ext>
            </a:extLst>
          </p:cNvPr>
          <p:cNvSpPr>
            <a:spLocks noGrp="1"/>
          </p:cNvSpPr>
          <p:nvPr>
            <p:ph type="body" sz="quarter" idx="16"/>
          </p:nvPr>
        </p:nvSpPr>
        <p:spPr>
          <a:xfrm>
            <a:off x="6368901" y="3069280"/>
            <a:ext cx="5302205" cy="1580261"/>
          </a:xfrm>
          <a:prstGeom prst="rect">
            <a:avLst/>
          </a:prstGeom>
        </p:spPr>
        <p:txBody>
          <a:bodyPr/>
          <a:lstStyle>
            <a:lvl1pPr marL="0" indent="0" algn="l">
              <a:buNone/>
              <a:defRPr sz="1200">
                <a:solidFill>
                  <a:schemeClr val="accent3"/>
                </a:solidFill>
              </a:defRPr>
            </a:lvl1pPr>
            <a:lvl2pPr algn="l">
              <a:defRPr sz="1200"/>
            </a:lvl2pPr>
            <a:lvl3pPr algn="l">
              <a:defRPr sz="1200"/>
            </a:lvl3pPr>
            <a:lvl4pPr algn="l">
              <a:defRPr sz="1200"/>
            </a:lvl4pPr>
            <a:lvl5pPr algn="l">
              <a:defRPr sz="1200"/>
            </a:lvl5pPr>
          </a:lstStyle>
          <a:p>
            <a:pPr lvl="0"/>
            <a:endParaRPr lang="en-US"/>
          </a:p>
        </p:txBody>
      </p:sp>
      <p:sp>
        <p:nvSpPr>
          <p:cNvPr id="43" name="Text Placeholder 42">
            <a:extLst>
              <a:ext uri="{FF2B5EF4-FFF2-40B4-BE49-F238E27FC236}">
                <a16:creationId xmlns:a16="http://schemas.microsoft.com/office/drawing/2014/main" id="{961DA545-27F1-4C97-B0F7-FB2476322324}"/>
              </a:ext>
            </a:extLst>
          </p:cNvPr>
          <p:cNvSpPr>
            <a:spLocks noGrp="1"/>
          </p:cNvSpPr>
          <p:nvPr>
            <p:ph type="body" sz="quarter" idx="12" hasCustomPrompt="1"/>
          </p:nvPr>
        </p:nvSpPr>
        <p:spPr>
          <a:xfrm>
            <a:off x="3012292" y="5541770"/>
            <a:ext cx="1440510" cy="295275"/>
          </a:xfrm>
          <a:prstGeom prst="rect">
            <a:avLst/>
          </a:prstGeom>
        </p:spPr>
        <p:txBody>
          <a:bodyPr anchor="ctr"/>
          <a:lstStyle>
            <a:lvl1pPr marL="0" indent="0">
              <a:buNone/>
              <a:defRPr sz="1200">
                <a:solidFill>
                  <a:schemeClr val="accent3"/>
                </a:solidFill>
              </a:defRPr>
            </a:lvl1pPr>
          </a:lstStyle>
          <a:p>
            <a:pPr lvl="0"/>
            <a:r>
              <a:rPr lang="en-US"/>
              <a:t>Placeholder</a:t>
            </a:r>
          </a:p>
        </p:txBody>
      </p:sp>
      <p:sp>
        <p:nvSpPr>
          <p:cNvPr id="45" name="Text Placeholder 44">
            <a:extLst>
              <a:ext uri="{FF2B5EF4-FFF2-40B4-BE49-F238E27FC236}">
                <a16:creationId xmlns:a16="http://schemas.microsoft.com/office/drawing/2014/main" id="{1BECEECC-06A6-D2E7-64CA-A1315AEB64A8}"/>
              </a:ext>
            </a:extLst>
          </p:cNvPr>
          <p:cNvSpPr>
            <a:spLocks noGrp="1"/>
          </p:cNvSpPr>
          <p:nvPr>
            <p:ph type="body" sz="quarter" idx="13" hasCustomPrompt="1"/>
          </p:nvPr>
        </p:nvSpPr>
        <p:spPr>
          <a:xfrm>
            <a:off x="5449419" y="5541770"/>
            <a:ext cx="1440511" cy="295275"/>
          </a:xfrm>
          <a:prstGeom prst="rect">
            <a:avLst/>
          </a:prstGeom>
        </p:spPr>
        <p:txBody>
          <a:bodyPr anchor="ctr"/>
          <a:lstStyle>
            <a:lvl1pPr marL="0" indent="0">
              <a:buNone/>
              <a:defRPr sz="120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Placeholder</a:t>
            </a:r>
          </a:p>
        </p:txBody>
      </p:sp>
      <p:sp>
        <p:nvSpPr>
          <p:cNvPr id="46" name="Text Placeholder 44">
            <a:extLst>
              <a:ext uri="{FF2B5EF4-FFF2-40B4-BE49-F238E27FC236}">
                <a16:creationId xmlns:a16="http://schemas.microsoft.com/office/drawing/2014/main" id="{FC2FC5AA-D4A8-4134-FF3F-562148C45242}"/>
              </a:ext>
            </a:extLst>
          </p:cNvPr>
          <p:cNvSpPr>
            <a:spLocks noGrp="1"/>
          </p:cNvSpPr>
          <p:nvPr>
            <p:ph type="body" sz="quarter" idx="14" hasCustomPrompt="1"/>
          </p:nvPr>
        </p:nvSpPr>
        <p:spPr>
          <a:xfrm>
            <a:off x="8351798" y="5541770"/>
            <a:ext cx="1440511" cy="295275"/>
          </a:xfrm>
          <a:prstGeom prst="rect">
            <a:avLst/>
          </a:prstGeom>
        </p:spPr>
        <p:txBody>
          <a:bodyPr anchor="ctr"/>
          <a:lstStyle>
            <a:lvl1pPr marL="0" indent="0">
              <a:buNone/>
              <a:defRPr sz="120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Placeholder</a:t>
            </a:r>
          </a:p>
        </p:txBody>
      </p:sp>
    </p:spTree>
    <p:extLst>
      <p:ext uri="{BB962C8B-B14F-4D97-AF65-F5344CB8AC3E}">
        <p14:creationId xmlns:p14="http://schemas.microsoft.com/office/powerpoint/2010/main" val="26265621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Back Cover">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1E83A1AF-7556-9432-C0E1-B80000818393}"/>
              </a:ext>
            </a:extLst>
          </p:cNvPr>
          <p:cNvPicPr>
            <a:picLocks noChangeAspect="1"/>
          </p:cNvPicPr>
          <p:nvPr userDrawn="1"/>
        </p:nvPicPr>
        <p:blipFill>
          <a:blip r:embed="rId2">
            <a:extLst>
              <a:ext uri="{28A0092B-C50C-407E-A947-70E740481C1C}">
                <a14:useLocalDpi xmlns:a14="http://schemas.microsoft.com/office/drawing/2010/main" val="0"/>
              </a:ext>
            </a:extLst>
          </a:blip>
          <a:srcRect l="14229" t="29376" r="13962" b="29129"/>
          <a:stretch/>
        </p:blipFill>
        <p:spPr>
          <a:xfrm>
            <a:off x="4548786" y="2996354"/>
            <a:ext cx="3094428" cy="865293"/>
          </a:xfrm>
          <a:prstGeom prst="rect">
            <a:avLst/>
          </a:prstGeom>
        </p:spPr>
      </p:pic>
    </p:spTree>
    <p:extLst>
      <p:ext uri="{BB962C8B-B14F-4D97-AF65-F5344CB8AC3E}">
        <p14:creationId xmlns:p14="http://schemas.microsoft.com/office/powerpoint/2010/main" val="3789764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Curve, Light Backgroun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AFD0-3AAA-C24D-9542-A7204CAD9507}"/>
              </a:ext>
            </a:extLst>
          </p:cNvPr>
          <p:cNvSpPr>
            <a:spLocks noGrp="1"/>
          </p:cNvSpPr>
          <p:nvPr>
            <p:ph type="title"/>
          </p:nvPr>
        </p:nvSpPr>
        <p:spPr>
          <a:xfrm>
            <a:off x="4648200" y="1447800"/>
            <a:ext cx="7162800" cy="2438400"/>
          </a:xfrm>
        </p:spPr>
        <p:txBody>
          <a:bodyPr/>
          <a:lstStyle/>
          <a:p>
            <a:r>
              <a:rPr lang="en-US"/>
              <a:t>Click to edit Master title style</a:t>
            </a:r>
          </a:p>
        </p:txBody>
      </p:sp>
      <p:sp>
        <p:nvSpPr>
          <p:cNvPr id="15" name="Subtitle">
            <a:extLst>
              <a:ext uri="{FF2B5EF4-FFF2-40B4-BE49-F238E27FC236}">
                <a16:creationId xmlns:a16="http://schemas.microsoft.com/office/drawing/2014/main" id="{88E6D9E8-5C31-62EC-0E32-30E4FACFA6FB}"/>
              </a:ext>
            </a:extLst>
          </p:cNvPr>
          <p:cNvSpPr>
            <a:spLocks noGrp="1"/>
          </p:cNvSpPr>
          <p:nvPr>
            <p:ph type="body" sz="quarter" idx="14" hasCustomPrompt="1"/>
          </p:nvPr>
        </p:nvSpPr>
        <p:spPr>
          <a:xfrm>
            <a:off x="4648200" y="3886200"/>
            <a:ext cx="7162800" cy="609600"/>
          </a:xfrm>
          <a:prstGeom prst="rect">
            <a:avLst/>
          </a:prstGeom>
        </p:spPr>
        <p:txBody>
          <a:bodyPr lIns="0" rIns="0"/>
          <a:lstStyle>
            <a:lvl1pPr>
              <a:defRPr>
                <a:solidFill>
                  <a:schemeClr val="tx1">
                    <a:lumMod val="50000"/>
                    <a:lumOff val="50000"/>
                  </a:schemeClr>
                </a:solidFill>
              </a:defRPr>
            </a:lvl1pPr>
          </a:lstStyle>
          <a:p>
            <a:pPr lvl="0"/>
            <a:r>
              <a:rPr lang="en-US"/>
              <a:t>Click to edit the subtitle text</a:t>
            </a:r>
          </a:p>
        </p:txBody>
      </p:sp>
      <p:sp>
        <p:nvSpPr>
          <p:cNvPr id="4" name="Freeform: Shape 3">
            <a:extLst>
              <a:ext uri="{FF2B5EF4-FFF2-40B4-BE49-F238E27FC236}">
                <a16:creationId xmlns:a16="http://schemas.microsoft.com/office/drawing/2014/main" id="{0268F43A-CDBB-20E8-2900-1896C2DA010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0 w 12192000"/>
              <a:gd name="connsiteY2" fmla="*/ 6858000 h 6858000"/>
              <a:gd name="connsiteX3" fmla="*/ 0 w 12192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cubicBezTo>
                  <a:pt x="5458544" y="0"/>
                  <a:pt x="0" y="3070431"/>
                  <a:pt x="0" y="6858000"/>
                </a:cubicBezTo>
                <a:lnTo>
                  <a:pt x="0" y="0"/>
                </a:lnTo>
                <a:close/>
              </a:path>
            </a:pathLst>
          </a:custGeom>
          <a:gradFill flip="none" rotWithShape="1">
            <a:gsLst>
              <a:gs pos="100000">
                <a:schemeClr val="bg2"/>
              </a:gs>
              <a:gs pos="0">
                <a:schemeClr val="bg2">
                  <a:lumMod val="50000"/>
                  <a:lumOff val="50000"/>
                </a:schemeClr>
              </a:gs>
            </a:gsLst>
            <a:path path="circle">
              <a:fillToRect l="100000" t="100000"/>
            </a:path>
            <a:tileRect r="-100000" b="-100000"/>
          </a:gradFill>
          <a:ln w="9525">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5" name="Picture 4" descr="Logo&#10;&#10;Description automatically generated">
            <a:extLst>
              <a:ext uri="{FF2B5EF4-FFF2-40B4-BE49-F238E27FC236}">
                <a16:creationId xmlns:a16="http://schemas.microsoft.com/office/drawing/2014/main" id="{BF3C1E26-BB24-A2B9-592A-0950CEA5304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4229" t="29376" r="13962" b="29129"/>
          <a:stretch/>
        </p:blipFill>
        <p:spPr>
          <a:xfrm>
            <a:off x="381000" y="457200"/>
            <a:ext cx="2209800" cy="609600"/>
          </a:xfrm>
          <a:prstGeom prst="rect">
            <a:avLst/>
          </a:prstGeom>
        </p:spPr>
      </p:pic>
    </p:spTree>
    <p:extLst>
      <p:ext uri="{BB962C8B-B14F-4D97-AF65-F5344CB8AC3E}">
        <p14:creationId xmlns:p14="http://schemas.microsoft.com/office/powerpoint/2010/main" val="38469326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Back Cover">
    <p:bg>
      <p:bgPr>
        <a:solidFill>
          <a:schemeClr val="bg2"/>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9CE08140-B27A-28D9-2344-3DCC8681EB5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4229" t="29376" r="13962" b="29129"/>
          <a:stretch/>
        </p:blipFill>
        <p:spPr>
          <a:xfrm>
            <a:off x="4548786" y="2996354"/>
            <a:ext cx="3094428" cy="865293"/>
          </a:xfrm>
          <a:prstGeom prst="rect">
            <a:avLst/>
          </a:prstGeom>
        </p:spPr>
      </p:pic>
    </p:spTree>
    <p:extLst>
      <p:ext uri="{BB962C8B-B14F-4D97-AF65-F5344CB8AC3E}">
        <p14:creationId xmlns:p14="http://schemas.microsoft.com/office/powerpoint/2010/main" val="6126645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C7DB-DE67-F96F-DE74-3BF1D9F957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7CA0EF-3526-7E72-C587-BF6335E1B081}"/>
              </a:ext>
            </a:extLst>
          </p:cNvPr>
          <p:cNvSpPr>
            <a:spLocks noGrp="1"/>
          </p:cNvSpPr>
          <p:nvPr>
            <p:ph type="dt" sz="half" idx="10"/>
          </p:nvPr>
        </p:nvSpPr>
        <p:spPr/>
        <p:txBody>
          <a:bodyPr/>
          <a:lstStyle/>
          <a:p>
            <a:fld id="{30EA37A9-B3D3-4AAD-8278-233829A90B20}" type="datetime4">
              <a:rPr lang="en-US" smtClean="0"/>
              <a:t>November 3, 2025</a:t>
            </a:fld>
            <a:endParaRPr lang="en-US"/>
          </a:p>
        </p:txBody>
      </p:sp>
      <p:sp>
        <p:nvSpPr>
          <p:cNvPr id="5" name="Slide Number Placeholder 4">
            <a:extLst>
              <a:ext uri="{FF2B5EF4-FFF2-40B4-BE49-F238E27FC236}">
                <a16:creationId xmlns:a16="http://schemas.microsoft.com/office/drawing/2014/main" id="{7BD720A9-F728-7FBF-72F7-F4598D8B2A5C}"/>
              </a:ext>
            </a:extLst>
          </p:cNvPr>
          <p:cNvSpPr>
            <a:spLocks noGrp="1"/>
          </p:cNvSpPr>
          <p:nvPr>
            <p:ph type="sldNum" sz="quarter" idx="12"/>
          </p:nvPr>
        </p:nvSpPr>
        <p:spPr/>
        <p:txBody>
          <a:bodyPr/>
          <a:lstStyle/>
          <a:p>
            <a:fld id="{1FD39519-F647-444A-A8A9-A50B12C37903}" type="slidenum">
              <a:rPr lang="en-US" smtClean="0"/>
              <a:pPr/>
              <a:t>‹#›</a:t>
            </a:fld>
            <a:endParaRPr lang="en-US"/>
          </a:p>
        </p:txBody>
      </p:sp>
    </p:spTree>
    <p:extLst>
      <p:ext uri="{BB962C8B-B14F-4D97-AF65-F5344CB8AC3E}">
        <p14:creationId xmlns:p14="http://schemas.microsoft.com/office/powerpoint/2010/main" val="1093598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295400"/>
            <a:ext cx="11430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3F86B8BF-FD8A-458A-88C0-51FE461F6B11}"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Tree>
    <p:extLst>
      <p:ext uri="{BB962C8B-B14F-4D97-AF65-F5344CB8AC3E}">
        <p14:creationId xmlns:p14="http://schemas.microsoft.com/office/powerpoint/2010/main" val="3499496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2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295400"/>
            <a:ext cx="5562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AC588ACF-A737-47C8-BBCC-36AF0357A4E7}"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8" name="Content Placeholder 2">
            <a:extLst>
              <a:ext uri="{FF2B5EF4-FFF2-40B4-BE49-F238E27FC236}">
                <a16:creationId xmlns:a16="http://schemas.microsoft.com/office/drawing/2014/main" id="{081A0B9E-D1EF-13ED-E300-467570B19994}"/>
              </a:ext>
            </a:extLst>
          </p:cNvPr>
          <p:cNvSpPr>
            <a:spLocks noGrp="1"/>
          </p:cNvSpPr>
          <p:nvPr>
            <p:ph idx="13"/>
          </p:nvPr>
        </p:nvSpPr>
        <p:spPr>
          <a:xfrm>
            <a:off x="6248400" y="1295400"/>
            <a:ext cx="5562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4806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2954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E446C2F5-3726-4994-A3BD-F1BF3D881288}"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8" name="Content Placeholder 2">
            <a:extLst>
              <a:ext uri="{FF2B5EF4-FFF2-40B4-BE49-F238E27FC236}">
                <a16:creationId xmlns:a16="http://schemas.microsoft.com/office/drawing/2014/main" id="{081A0B9E-D1EF-13ED-E300-467570B19994}"/>
              </a:ext>
            </a:extLst>
          </p:cNvPr>
          <p:cNvSpPr>
            <a:spLocks noGrp="1"/>
          </p:cNvSpPr>
          <p:nvPr>
            <p:ph idx="13"/>
          </p:nvPr>
        </p:nvSpPr>
        <p:spPr>
          <a:xfrm>
            <a:off x="4267200" y="12954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481DF17-05F0-6ABC-140A-DAFC33C3C78E}"/>
              </a:ext>
            </a:extLst>
          </p:cNvPr>
          <p:cNvSpPr>
            <a:spLocks noGrp="1"/>
          </p:cNvSpPr>
          <p:nvPr>
            <p:ph idx="14"/>
          </p:nvPr>
        </p:nvSpPr>
        <p:spPr>
          <a:xfrm>
            <a:off x="8153400" y="12954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12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E3C6-B33F-1B38-0BF6-67178920A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228ED2-D795-B5C2-DB13-0948DB1BC39E}"/>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B1AA832C-0C8B-CDA0-BCA6-1F60AD80A313}"/>
              </a:ext>
            </a:extLst>
          </p:cNvPr>
          <p:cNvSpPr>
            <a:spLocks noGrp="1"/>
          </p:cNvSpPr>
          <p:nvPr>
            <p:ph type="sldNum" sz="quarter" idx="12"/>
          </p:nvPr>
        </p:nvSpPr>
        <p:spPr/>
        <p:txBody>
          <a:bodyPr/>
          <a:lstStyle/>
          <a:p>
            <a:fld id="{1FD39519-F647-444A-A8A9-A50B12C37903}" type="slidenum">
              <a:rPr lang="en-US" smtClean="0"/>
              <a:pPr/>
              <a:t>‹#›</a:t>
            </a:fld>
            <a:endParaRPr lang="en-US"/>
          </a:p>
        </p:txBody>
      </p:sp>
    </p:spTree>
    <p:extLst>
      <p:ext uri="{BB962C8B-B14F-4D97-AF65-F5344CB8AC3E}">
        <p14:creationId xmlns:p14="http://schemas.microsoft.com/office/powerpoint/2010/main" val="1555456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295400"/>
            <a:ext cx="11430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Tree>
    <p:extLst>
      <p:ext uri="{BB962C8B-B14F-4D97-AF65-F5344CB8AC3E}">
        <p14:creationId xmlns:p14="http://schemas.microsoft.com/office/powerpoint/2010/main" val="55100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2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295400"/>
            <a:ext cx="5562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DB225E99-9F6F-4A4B-8887-FA33FB4BB689}"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8" name="Content Placeholder 2">
            <a:extLst>
              <a:ext uri="{FF2B5EF4-FFF2-40B4-BE49-F238E27FC236}">
                <a16:creationId xmlns:a16="http://schemas.microsoft.com/office/drawing/2014/main" id="{081A0B9E-D1EF-13ED-E300-467570B19994}"/>
              </a:ext>
            </a:extLst>
          </p:cNvPr>
          <p:cNvSpPr>
            <a:spLocks noGrp="1"/>
          </p:cNvSpPr>
          <p:nvPr>
            <p:ph idx="13"/>
          </p:nvPr>
        </p:nvSpPr>
        <p:spPr>
          <a:xfrm>
            <a:off x="6248400" y="1295400"/>
            <a:ext cx="5562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952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A77B-F679-A071-C0C8-170C96336F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57BB4-A534-2849-C1D1-5D7FE7DA1CA1}"/>
              </a:ext>
            </a:extLst>
          </p:cNvPr>
          <p:cNvSpPr>
            <a:spLocks noGrp="1"/>
          </p:cNvSpPr>
          <p:nvPr>
            <p:ph idx="1"/>
          </p:nvPr>
        </p:nvSpPr>
        <p:spPr>
          <a:xfrm>
            <a:off x="381000" y="12954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CFD31-FF42-5A13-156D-E86629FD6D30}"/>
              </a:ext>
            </a:extLst>
          </p:cNvPr>
          <p:cNvSpPr>
            <a:spLocks noGrp="1"/>
          </p:cNvSpPr>
          <p:nvPr>
            <p:ph type="dt" sz="half" idx="10"/>
          </p:nvPr>
        </p:nvSpPr>
        <p:spPr/>
        <p:txBody>
          <a:bodyPr/>
          <a:lstStyle/>
          <a:p>
            <a:fld id="{0FE609CD-059D-44D4-8538-9C58AD103AD3}" type="datetime4">
              <a:rPr lang="en-US" smtClean="0"/>
              <a:t>November 3, 2025</a:t>
            </a:fld>
            <a:endParaRPr lang="en-US"/>
          </a:p>
        </p:txBody>
      </p:sp>
      <p:sp>
        <p:nvSpPr>
          <p:cNvPr id="6" name="Slide Number Placeholder 5">
            <a:extLst>
              <a:ext uri="{FF2B5EF4-FFF2-40B4-BE49-F238E27FC236}">
                <a16:creationId xmlns:a16="http://schemas.microsoft.com/office/drawing/2014/main" id="{B95EA308-FF95-2540-3C99-E4DD0B895B02}"/>
              </a:ext>
            </a:extLst>
          </p:cNvPr>
          <p:cNvSpPr>
            <a:spLocks noGrp="1"/>
          </p:cNvSpPr>
          <p:nvPr>
            <p:ph type="sldNum" sz="quarter" idx="12"/>
          </p:nvPr>
        </p:nvSpPr>
        <p:spPr/>
        <p:txBody>
          <a:bodyPr/>
          <a:lstStyle/>
          <a:p>
            <a:fld id="{1FD39519-F647-444A-A8A9-A50B12C37903}" type="slidenum">
              <a:rPr lang="en-US" smtClean="0"/>
              <a:t>‹#›</a:t>
            </a:fld>
            <a:endParaRPr lang="en-US"/>
          </a:p>
        </p:txBody>
      </p:sp>
      <p:sp>
        <p:nvSpPr>
          <p:cNvPr id="8" name="Content Placeholder 2">
            <a:extLst>
              <a:ext uri="{FF2B5EF4-FFF2-40B4-BE49-F238E27FC236}">
                <a16:creationId xmlns:a16="http://schemas.microsoft.com/office/drawing/2014/main" id="{081A0B9E-D1EF-13ED-E300-467570B19994}"/>
              </a:ext>
            </a:extLst>
          </p:cNvPr>
          <p:cNvSpPr>
            <a:spLocks noGrp="1"/>
          </p:cNvSpPr>
          <p:nvPr>
            <p:ph idx="13"/>
          </p:nvPr>
        </p:nvSpPr>
        <p:spPr>
          <a:xfrm>
            <a:off x="4267200" y="12954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481DF17-05F0-6ABC-140A-DAFC33C3C78E}"/>
              </a:ext>
            </a:extLst>
          </p:cNvPr>
          <p:cNvSpPr>
            <a:spLocks noGrp="1"/>
          </p:cNvSpPr>
          <p:nvPr>
            <p:ph idx="14"/>
          </p:nvPr>
        </p:nvSpPr>
        <p:spPr>
          <a:xfrm>
            <a:off x="8153400" y="1295400"/>
            <a:ext cx="3657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76280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3.xml"/><Relationship Id="rId7" Type="http://schemas.openxmlformats.org/officeDocument/2006/relationships/theme" Target="../theme/theme10.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9" Type="http://schemas.microsoft.com/office/2007/relationships/hdphoto" Target="../media/hdphoto2.wdp"/></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microsoft.com/office/2007/relationships/hdphoto" Target="../media/hdphoto2.wdp"/><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image" Target="../media/image4.png"/><Relationship Id="rId5" Type="http://schemas.openxmlformats.org/officeDocument/2006/relationships/theme" Target="../theme/theme13.xml"/><Relationship Id="rId4" Type="http://schemas.openxmlformats.org/officeDocument/2006/relationships/slideLayout" Target="../slideLayouts/slideLayout5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image" Target="../media/image2.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microsoft.com/office/2007/relationships/hdphoto" Target="../media/hdphoto2.wdp"/><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theme" Target="../theme/theme9.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81653"/>
      </p:ext>
    </p:extLst>
  </p:cSld>
  <p:clrMap bg1="lt1" tx1="dk1" bg2="lt2" tx2="dk2" accent1="accent1" accent2="accent2" accent3="accent3" accent4="accent4" accent5="accent5" accent6="accent6" hlink="hlink" folHlink="folHlink"/>
  <p:sldLayoutIdLst>
    <p:sldLayoutId id="2147483700" r:id="rId1"/>
  </p:sldLayoutIdLst>
  <p:hf hdr="0"/>
  <p:txStyles>
    <p:title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26BB6-0C1E-01B9-B136-B3B598CDAE97}"/>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96934AE0-7061-3442-79C7-F59458565BAE}"/>
              </a:ext>
            </a:extLst>
          </p:cNvPr>
          <p:cNvSpPr>
            <a:spLocks noGrp="1"/>
          </p:cNvSpPr>
          <p:nvPr>
            <p:ph type="body" idx="1"/>
          </p:nvPr>
        </p:nvSpPr>
        <p:spPr>
          <a:xfrm>
            <a:off x="381000" y="1295400"/>
            <a:ext cx="11430000" cy="48815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59013-5999-4825-5F13-CF67EDC19DD6}"/>
              </a:ext>
            </a:extLst>
          </p:cNvPr>
          <p:cNvSpPr>
            <a:spLocks noGrp="1"/>
          </p:cNvSpPr>
          <p:nvPr>
            <p:ph type="dt" sz="half" idx="2"/>
          </p:nvPr>
        </p:nvSpPr>
        <p:spPr>
          <a:xfrm>
            <a:off x="2895600" y="6553200"/>
            <a:ext cx="1371600" cy="152400"/>
          </a:xfrm>
          <a:prstGeom prst="rect">
            <a:avLst/>
          </a:prstGeom>
        </p:spPr>
        <p:txBody>
          <a:bodyPr vert="horz" lIns="0" tIns="45720" rIns="0" bIns="45720" rtlCol="0" anchor="ctr"/>
          <a:lstStyle>
            <a:lvl1pPr algn="l">
              <a:defRPr sz="1000">
                <a:solidFill>
                  <a:schemeClr val="bg1"/>
                </a:solidFill>
                <a:latin typeface="+mn-lt"/>
              </a:defRPr>
            </a:lvl1pPr>
          </a:lstStyle>
          <a:p>
            <a:fld id="{F751FBEE-F755-4F13-984B-8A30A8468154}" type="datetime4">
              <a:rPr lang="en-US" smtClean="0"/>
              <a:pPr/>
              <a:t>November 3, 2025</a:t>
            </a:fld>
            <a:endParaRPr lang="en-US"/>
          </a:p>
        </p:txBody>
      </p:sp>
      <p:sp>
        <p:nvSpPr>
          <p:cNvPr id="6" name="Slide Number Placeholder 5">
            <a:extLst>
              <a:ext uri="{FF2B5EF4-FFF2-40B4-BE49-F238E27FC236}">
                <a16:creationId xmlns:a16="http://schemas.microsoft.com/office/drawing/2014/main" id="{DF61B565-2B20-2E29-8530-671616E2ECCD}"/>
              </a:ext>
            </a:extLst>
          </p:cNvPr>
          <p:cNvSpPr>
            <a:spLocks noGrp="1"/>
          </p:cNvSpPr>
          <p:nvPr>
            <p:ph type="sldNum" sz="quarter" idx="4"/>
          </p:nvPr>
        </p:nvSpPr>
        <p:spPr>
          <a:xfrm>
            <a:off x="5715000" y="6553200"/>
            <a:ext cx="762000" cy="152400"/>
          </a:xfrm>
          <a:prstGeom prst="rect">
            <a:avLst/>
          </a:prstGeom>
          <a:noFill/>
          <a:ln>
            <a:noFill/>
          </a:ln>
        </p:spPr>
        <p:txBody>
          <a:bodyPr vert="horz" lIns="91440" tIns="45720" rIns="91440" bIns="45720" rtlCol="0" anchor="ctr"/>
          <a:lstStyle>
            <a:lvl1pPr algn="ctr">
              <a:defRPr sz="1000">
                <a:solidFill>
                  <a:schemeClr val="bg1"/>
                </a:solidFill>
                <a:latin typeface="+mn-lt"/>
              </a:defRPr>
            </a:lvl1pPr>
          </a:lstStyle>
          <a:p>
            <a:fld id="{1FD39519-F647-444A-A8A9-A50B12C37903}" type="slidenum">
              <a:rPr lang="en-US" smtClean="0"/>
              <a:pPr/>
              <a:t>‹#›</a:t>
            </a:fld>
            <a:endParaRPr lang="en-US"/>
          </a:p>
        </p:txBody>
      </p:sp>
      <p:sp>
        <p:nvSpPr>
          <p:cNvPr id="9" name="AutoShape 11">
            <a:extLst>
              <a:ext uri="{FF2B5EF4-FFF2-40B4-BE49-F238E27FC236}">
                <a16:creationId xmlns:a16="http://schemas.microsoft.com/office/drawing/2014/main" id="{A0A2529A-AA9D-0E44-2B4F-E516AD8F899F}"/>
              </a:ext>
            </a:extLst>
          </p:cNvPr>
          <p:cNvSpPr/>
          <p:nvPr userDrawn="1"/>
        </p:nvSpPr>
        <p:spPr>
          <a:xfrm rot="10800000">
            <a:off x="0" y="160020"/>
            <a:ext cx="58189" cy="822960"/>
          </a:xfrm>
          <a:prstGeom prst="rect">
            <a:avLst/>
          </a:prstGeom>
          <a:solidFill>
            <a:srgbClr val="2AA20F"/>
          </a:solidFill>
          <a:ln>
            <a:noFill/>
          </a:ln>
        </p:spPr>
        <p:txBody>
          <a:bodyPr/>
          <a:lstStyle/>
          <a:p>
            <a:endParaRPr lang="en-US"/>
          </a:p>
        </p:txBody>
      </p:sp>
      <p:pic>
        <p:nvPicPr>
          <p:cNvPr id="10" name="Picture 9" descr="Logo&#10;&#10;Description automatically generated">
            <a:extLst>
              <a:ext uri="{FF2B5EF4-FFF2-40B4-BE49-F238E27FC236}">
                <a16:creationId xmlns:a16="http://schemas.microsoft.com/office/drawing/2014/main" id="{3CFAC85A-87ED-73D2-E046-AB6FC38D234F}"/>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l="14229" t="29376" r="13962" b="29129"/>
          <a:stretch/>
        </p:blipFill>
        <p:spPr>
          <a:xfrm>
            <a:off x="11215687" y="6539133"/>
            <a:ext cx="595313" cy="166467"/>
          </a:xfrm>
          <a:prstGeom prst="rect">
            <a:avLst/>
          </a:prstGeom>
        </p:spPr>
      </p:pic>
    </p:spTree>
    <p:extLst>
      <p:ext uri="{BB962C8B-B14F-4D97-AF65-F5344CB8AC3E}">
        <p14:creationId xmlns:p14="http://schemas.microsoft.com/office/powerpoint/2010/main" val="181416746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Lst>
  <p:hf hdr="0"/>
  <p:txStyles>
    <p:titleStyle>
      <a:lvl1pPr algn="l" defTabSz="914400" rtl="0" eaLnBrk="1" latinLnBrk="0" hangingPunct="1">
        <a:lnSpc>
          <a:spcPct val="10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737705"/>
      </p:ext>
    </p:extLst>
  </p:cSld>
  <p:clrMap bg1="lt1" tx1="dk1" bg2="lt2" tx2="dk2" accent1="accent1" accent2="accent2" accent3="accent3" accent4="accent4" accent5="accent5" accent6="accent6" hlink="hlink" folHlink="folHlink"/>
  <p:sldLayoutIdLst>
    <p:sldLayoutId id="2147483763" r:id="rId1"/>
    <p:sldLayoutId id="21474837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05537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26BB6-0C1E-01B9-B136-B3B598CDAE97}"/>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96934AE0-7061-3442-79C7-F59458565BAE}"/>
              </a:ext>
            </a:extLst>
          </p:cNvPr>
          <p:cNvSpPr>
            <a:spLocks noGrp="1"/>
          </p:cNvSpPr>
          <p:nvPr>
            <p:ph type="body" idx="1"/>
          </p:nvPr>
        </p:nvSpPr>
        <p:spPr>
          <a:xfrm>
            <a:off x="381000" y="1295400"/>
            <a:ext cx="11430000" cy="4881563"/>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59013-5999-4825-5F13-CF67EDC19DD6}"/>
              </a:ext>
            </a:extLst>
          </p:cNvPr>
          <p:cNvSpPr>
            <a:spLocks noGrp="1"/>
          </p:cNvSpPr>
          <p:nvPr>
            <p:ph type="dt" sz="half" idx="2"/>
          </p:nvPr>
        </p:nvSpPr>
        <p:spPr>
          <a:xfrm>
            <a:off x="2895600" y="6553200"/>
            <a:ext cx="1371600" cy="152400"/>
          </a:xfrm>
          <a:prstGeom prst="rect">
            <a:avLst/>
          </a:prstGeom>
        </p:spPr>
        <p:txBody>
          <a:bodyPr vert="horz" lIns="0" tIns="45720" rIns="0" bIns="45720" rtlCol="0" anchor="ctr"/>
          <a:lstStyle>
            <a:lvl1pPr algn="l">
              <a:defRPr sz="1000">
                <a:solidFill>
                  <a:schemeClr val="bg1"/>
                </a:solidFill>
                <a:latin typeface="+mn-lt"/>
              </a:defRPr>
            </a:lvl1pPr>
          </a:lstStyle>
          <a:p>
            <a:fld id="{D7745801-9D9C-4CB3-B860-67F9CDACEB71}" type="datetime4">
              <a:rPr lang="en-US" smtClean="0"/>
              <a:t>November 3, 2025</a:t>
            </a:fld>
            <a:endParaRPr lang="en-US"/>
          </a:p>
        </p:txBody>
      </p:sp>
      <p:sp>
        <p:nvSpPr>
          <p:cNvPr id="6" name="Slide Number Placeholder 5">
            <a:extLst>
              <a:ext uri="{FF2B5EF4-FFF2-40B4-BE49-F238E27FC236}">
                <a16:creationId xmlns:a16="http://schemas.microsoft.com/office/drawing/2014/main" id="{DF61B565-2B20-2E29-8530-671616E2ECCD}"/>
              </a:ext>
            </a:extLst>
          </p:cNvPr>
          <p:cNvSpPr>
            <a:spLocks noGrp="1"/>
          </p:cNvSpPr>
          <p:nvPr>
            <p:ph type="sldNum" sz="quarter" idx="4"/>
          </p:nvPr>
        </p:nvSpPr>
        <p:spPr>
          <a:xfrm>
            <a:off x="5715000" y="6553200"/>
            <a:ext cx="762000" cy="152400"/>
          </a:xfrm>
          <a:prstGeom prst="rect">
            <a:avLst/>
          </a:prstGeom>
          <a:noFill/>
          <a:ln>
            <a:noFill/>
          </a:ln>
        </p:spPr>
        <p:txBody>
          <a:bodyPr vert="horz" lIns="91440" tIns="45720" rIns="91440" bIns="45720" rtlCol="0" anchor="ctr"/>
          <a:lstStyle>
            <a:lvl1pPr algn="ctr">
              <a:defRPr sz="1000">
                <a:solidFill>
                  <a:schemeClr val="bg1"/>
                </a:solidFill>
                <a:latin typeface="+mn-lt"/>
              </a:defRPr>
            </a:lvl1pPr>
          </a:lstStyle>
          <a:p>
            <a:fld id="{1FD39519-F647-444A-A8A9-A50B12C37903}" type="slidenum">
              <a:rPr lang="en-US" smtClean="0"/>
              <a:pPr/>
              <a:t>‹#›</a:t>
            </a:fld>
            <a:endParaRPr lang="en-US"/>
          </a:p>
        </p:txBody>
      </p:sp>
      <p:pic>
        <p:nvPicPr>
          <p:cNvPr id="13" name="Picture 12" descr="Logo&#10;&#10;Description automatically generated">
            <a:extLst>
              <a:ext uri="{FF2B5EF4-FFF2-40B4-BE49-F238E27FC236}">
                <a16:creationId xmlns:a16="http://schemas.microsoft.com/office/drawing/2014/main" id="{ABBE45FD-92E5-53FD-AA81-F007B5D1179E}"/>
              </a:ext>
            </a:extLst>
          </p:cNvPr>
          <p:cNvPicPr>
            <a:picLocks noChangeAspect="1"/>
          </p:cNvPicPr>
          <p:nvPr userDrawn="1"/>
        </p:nvPicPr>
        <p:blipFill>
          <a:blip r:embed="rId6">
            <a:biLevel thresh="75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14229" t="29376" r="13962" b="29129"/>
          <a:stretch/>
        </p:blipFill>
        <p:spPr>
          <a:xfrm>
            <a:off x="11215687" y="6539133"/>
            <a:ext cx="595313" cy="166467"/>
          </a:xfrm>
          <a:prstGeom prst="rect">
            <a:avLst/>
          </a:prstGeom>
        </p:spPr>
      </p:pic>
      <p:sp>
        <p:nvSpPr>
          <p:cNvPr id="8" name="AutoShape 11">
            <a:extLst>
              <a:ext uri="{FF2B5EF4-FFF2-40B4-BE49-F238E27FC236}">
                <a16:creationId xmlns:a16="http://schemas.microsoft.com/office/drawing/2014/main" id="{A4D9A561-8E07-71FB-5377-62DA4D2B8000}"/>
              </a:ext>
            </a:extLst>
          </p:cNvPr>
          <p:cNvSpPr/>
          <p:nvPr userDrawn="1"/>
        </p:nvSpPr>
        <p:spPr>
          <a:xfrm rot="10800000">
            <a:off x="0" y="160020"/>
            <a:ext cx="58189" cy="822960"/>
          </a:xfrm>
          <a:prstGeom prst="rect">
            <a:avLst/>
          </a:prstGeom>
          <a:solidFill>
            <a:srgbClr val="2AA20F"/>
          </a:solidFill>
          <a:ln>
            <a:noFill/>
          </a:ln>
        </p:spPr>
        <p:txBody>
          <a:bodyPr/>
          <a:lstStyle/>
          <a:p>
            <a:endParaRPr lang="en-US"/>
          </a:p>
        </p:txBody>
      </p:sp>
    </p:spTree>
    <p:extLst>
      <p:ext uri="{BB962C8B-B14F-4D97-AF65-F5344CB8AC3E}">
        <p14:creationId xmlns:p14="http://schemas.microsoft.com/office/powerpoint/2010/main" val="316279493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Lst>
  <p:hf hdr="0"/>
  <p:txStyles>
    <p:titleStyle>
      <a:lvl1pPr algn="l" defTabSz="914400" rtl="0" eaLnBrk="1" latinLnBrk="0" hangingPunct="1">
        <a:lnSpc>
          <a:spcPct val="10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ABBE45FD-92E5-53FD-AA81-F007B5D1179E}"/>
              </a:ext>
            </a:extLst>
          </p:cNvPr>
          <p:cNvPicPr>
            <a:picLocks noChangeAspect="1"/>
          </p:cNvPicPr>
          <p:nvPr userDrawn="1"/>
        </p:nvPicPr>
        <p:blipFill>
          <a:blip r:embed="rId6">
            <a:extLst>
              <a:ext uri="{28A0092B-C50C-407E-A947-70E740481C1C}">
                <a14:useLocalDpi xmlns:a14="http://schemas.microsoft.com/office/drawing/2010/main" val="0"/>
              </a:ext>
            </a:extLst>
          </a:blip>
          <a:srcRect l="14229" t="29376" r="13962" b="29129"/>
          <a:stretch/>
        </p:blipFill>
        <p:spPr>
          <a:xfrm>
            <a:off x="381000" y="457200"/>
            <a:ext cx="2209800" cy="609600"/>
          </a:xfrm>
          <a:prstGeom prst="rect">
            <a:avLst/>
          </a:prstGeom>
        </p:spPr>
      </p:pic>
      <p:sp>
        <p:nvSpPr>
          <p:cNvPr id="2" name="Title Placeholder 1">
            <a:extLst>
              <a:ext uri="{FF2B5EF4-FFF2-40B4-BE49-F238E27FC236}">
                <a16:creationId xmlns:a16="http://schemas.microsoft.com/office/drawing/2014/main" id="{1F626BB6-0C1E-01B9-B136-B3B598CDAE97}"/>
              </a:ext>
            </a:extLst>
          </p:cNvPr>
          <p:cNvSpPr>
            <a:spLocks noGrp="1"/>
          </p:cNvSpPr>
          <p:nvPr>
            <p:ph type="title"/>
          </p:nvPr>
        </p:nvSpPr>
        <p:spPr>
          <a:xfrm>
            <a:off x="381000" y="1066800"/>
            <a:ext cx="11430000" cy="1371600"/>
          </a:xfrm>
          <a:prstGeom prst="rect">
            <a:avLst/>
          </a:prstGeom>
        </p:spPr>
        <p:txBody>
          <a:bodyPr vert="horz" lIns="0" tIns="45720" rIns="0" bIns="45720" rtlCol="0" anchor="b">
            <a:noAutofit/>
          </a:bodyPr>
          <a:lstStyle/>
          <a:p>
            <a:r>
              <a:rPr lang="en-US"/>
              <a:t>Click to edit Master title style</a:t>
            </a:r>
          </a:p>
        </p:txBody>
      </p:sp>
    </p:spTree>
    <p:extLst>
      <p:ext uri="{BB962C8B-B14F-4D97-AF65-F5344CB8AC3E}">
        <p14:creationId xmlns:p14="http://schemas.microsoft.com/office/powerpoint/2010/main" val="324058638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28" r:id="rId4"/>
  </p:sldLayoutIdLst>
  <p:hf hdr="0"/>
  <p:txStyles>
    <p:titleStyle>
      <a:lvl1pPr algn="l" defTabSz="914400" rtl="0" eaLnBrk="1" latinLnBrk="0" hangingPunct="1">
        <a:lnSpc>
          <a:spcPct val="100000"/>
        </a:lnSpc>
        <a:spcBef>
          <a:spcPct val="0"/>
        </a:spcBef>
        <a:buNone/>
        <a:defRPr sz="3600" b="1" i="0" kern="1200">
          <a:solidFill>
            <a:schemeClr val="bg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1pPr>
      <a:lvl2pPr marL="573087"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26BB6-0C1E-01B9-B136-B3B598CDAE97}"/>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96934AE0-7061-3442-79C7-F59458565BAE}"/>
              </a:ext>
            </a:extLst>
          </p:cNvPr>
          <p:cNvSpPr>
            <a:spLocks noGrp="1"/>
          </p:cNvSpPr>
          <p:nvPr>
            <p:ph type="body" idx="1"/>
          </p:nvPr>
        </p:nvSpPr>
        <p:spPr>
          <a:xfrm>
            <a:off x="381000" y="1295400"/>
            <a:ext cx="11430000" cy="4881563"/>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59013-5999-4825-5F13-CF67EDC19DD6}"/>
              </a:ext>
            </a:extLst>
          </p:cNvPr>
          <p:cNvSpPr>
            <a:spLocks noGrp="1"/>
          </p:cNvSpPr>
          <p:nvPr>
            <p:ph type="dt" sz="half" idx="2"/>
          </p:nvPr>
        </p:nvSpPr>
        <p:spPr>
          <a:xfrm>
            <a:off x="2895600" y="6553200"/>
            <a:ext cx="1371600" cy="152400"/>
          </a:xfrm>
          <a:prstGeom prst="rect">
            <a:avLst/>
          </a:prstGeom>
        </p:spPr>
        <p:txBody>
          <a:bodyPr vert="horz" lIns="0" tIns="45720" rIns="0" bIns="45720" rtlCol="0" anchor="ctr"/>
          <a:lstStyle>
            <a:lvl1pPr algn="l">
              <a:defRPr sz="1000">
                <a:solidFill>
                  <a:schemeClr val="bg1">
                    <a:lumMod val="50000"/>
                  </a:schemeClr>
                </a:solidFill>
                <a:latin typeface="+mn-lt"/>
              </a:defRPr>
            </a:lvl1pPr>
          </a:lstStyle>
          <a:p>
            <a:fld id="{F751FBEE-F755-4F13-984B-8A30A8468154}" type="datetime4">
              <a:rPr lang="en-US" smtClean="0"/>
              <a:t>November 3, 2025</a:t>
            </a:fld>
            <a:endParaRPr lang="en-US"/>
          </a:p>
        </p:txBody>
      </p:sp>
      <p:sp>
        <p:nvSpPr>
          <p:cNvPr id="6" name="Slide Number Placeholder 5">
            <a:extLst>
              <a:ext uri="{FF2B5EF4-FFF2-40B4-BE49-F238E27FC236}">
                <a16:creationId xmlns:a16="http://schemas.microsoft.com/office/drawing/2014/main" id="{DF61B565-2B20-2E29-8530-671616E2ECCD}"/>
              </a:ext>
            </a:extLst>
          </p:cNvPr>
          <p:cNvSpPr>
            <a:spLocks noGrp="1"/>
          </p:cNvSpPr>
          <p:nvPr>
            <p:ph type="sldNum" sz="quarter" idx="4"/>
          </p:nvPr>
        </p:nvSpPr>
        <p:spPr>
          <a:xfrm>
            <a:off x="5715000" y="6553200"/>
            <a:ext cx="762000" cy="152400"/>
          </a:xfrm>
          <a:prstGeom prst="rect">
            <a:avLst/>
          </a:prstGeom>
          <a:noFill/>
          <a:ln>
            <a:noFill/>
          </a:ln>
        </p:spPr>
        <p:txBody>
          <a:bodyPr vert="horz" lIns="91440" tIns="45720" rIns="91440" bIns="45720" rtlCol="0" anchor="ctr"/>
          <a:lstStyle>
            <a:lvl1pPr algn="ctr">
              <a:defRPr sz="1000">
                <a:solidFill>
                  <a:schemeClr val="bg1">
                    <a:lumMod val="50000"/>
                  </a:schemeClr>
                </a:solidFill>
                <a:latin typeface="+mn-lt"/>
              </a:defRPr>
            </a:lvl1pPr>
          </a:lstStyle>
          <a:p>
            <a:fld id="{1FD39519-F647-444A-A8A9-A50B12C37903}" type="slidenum">
              <a:rPr lang="en-US" smtClean="0"/>
              <a:pPr/>
              <a:t>‹#›</a:t>
            </a:fld>
            <a:endParaRPr lang="en-US"/>
          </a:p>
        </p:txBody>
      </p:sp>
      <p:pic>
        <p:nvPicPr>
          <p:cNvPr id="13" name="Picture 12" descr="Logo&#10;&#10;Description automatically generated">
            <a:extLst>
              <a:ext uri="{FF2B5EF4-FFF2-40B4-BE49-F238E27FC236}">
                <a16:creationId xmlns:a16="http://schemas.microsoft.com/office/drawing/2014/main" id="{ABBE45FD-92E5-53FD-AA81-F007B5D1179E}"/>
              </a:ext>
            </a:extLst>
          </p:cNvPr>
          <p:cNvPicPr>
            <a:picLocks noChangeAspect="1"/>
          </p:cNvPicPr>
          <p:nvPr userDrawn="1"/>
        </p:nvPicPr>
        <p:blipFill>
          <a:blip r:embed="rId7">
            <a:extLst>
              <a:ext uri="{28A0092B-C50C-407E-A947-70E740481C1C}">
                <a14:useLocalDpi xmlns:a14="http://schemas.microsoft.com/office/drawing/2010/main" val="0"/>
              </a:ext>
            </a:extLst>
          </a:blip>
          <a:srcRect l="14229" t="29376" r="13962" b="29129"/>
          <a:stretch/>
        </p:blipFill>
        <p:spPr>
          <a:xfrm>
            <a:off x="11215687" y="6539133"/>
            <a:ext cx="595313" cy="166467"/>
          </a:xfrm>
          <a:prstGeom prst="rect">
            <a:avLst/>
          </a:prstGeom>
        </p:spPr>
      </p:pic>
      <p:sp>
        <p:nvSpPr>
          <p:cNvPr id="9" name="AutoShape 11">
            <a:extLst>
              <a:ext uri="{FF2B5EF4-FFF2-40B4-BE49-F238E27FC236}">
                <a16:creationId xmlns:a16="http://schemas.microsoft.com/office/drawing/2014/main" id="{A0A2529A-AA9D-0E44-2B4F-E516AD8F899F}"/>
              </a:ext>
            </a:extLst>
          </p:cNvPr>
          <p:cNvSpPr/>
          <p:nvPr userDrawn="1"/>
        </p:nvSpPr>
        <p:spPr>
          <a:xfrm rot="10800000">
            <a:off x="0" y="160020"/>
            <a:ext cx="58189" cy="822960"/>
          </a:xfrm>
          <a:prstGeom prst="rect">
            <a:avLst/>
          </a:prstGeom>
          <a:solidFill>
            <a:srgbClr val="2AA20F"/>
          </a:solidFill>
          <a:ln>
            <a:noFill/>
          </a:ln>
        </p:spPr>
        <p:txBody>
          <a:bodyPr/>
          <a:lstStyle/>
          <a:p>
            <a:endParaRPr lang="en-US"/>
          </a:p>
        </p:txBody>
      </p:sp>
    </p:spTree>
    <p:extLst>
      <p:ext uri="{BB962C8B-B14F-4D97-AF65-F5344CB8AC3E}">
        <p14:creationId xmlns:p14="http://schemas.microsoft.com/office/powerpoint/2010/main" val="3550291975"/>
      </p:ext>
    </p:extLst>
  </p:cSld>
  <p:clrMap bg1="lt1" tx1="dk1" bg2="lt2" tx2="dk2" accent1="accent1" accent2="accent2" accent3="accent3" accent4="accent4" accent5="accent5" accent6="accent6" hlink="hlink" folHlink="folHlink"/>
  <p:sldLayoutIdLst>
    <p:sldLayoutId id="2147483685" r:id="rId1"/>
    <p:sldLayoutId id="2147483661" r:id="rId2"/>
    <p:sldLayoutId id="2147483662" r:id="rId3"/>
    <p:sldLayoutId id="2147483663" r:id="rId4"/>
    <p:sldLayoutId id="2147483767" r:id="rId5"/>
  </p:sldLayoutIdLst>
  <p:hf hdr="0"/>
  <p:txStyles>
    <p:titleStyle>
      <a:lvl1pPr algn="l" defTabSz="914400" rtl="0" eaLnBrk="1" latinLnBrk="0" hangingPunct="1">
        <a:lnSpc>
          <a:spcPct val="100000"/>
        </a:lnSpc>
        <a:spcBef>
          <a:spcPct val="0"/>
        </a:spcBef>
        <a:buNone/>
        <a:defRPr sz="2800" b="1" kern="1200">
          <a:solidFill>
            <a:schemeClr val="bg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26BB6-0C1E-01B9-B136-B3B598CDAE97}"/>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96934AE0-7061-3442-79C7-F59458565BAE}"/>
              </a:ext>
            </a:extLst>
          </p:cNvPr>
          <p:cNvSpPr>
            <a:spLocks noGrp="1"/>
          </p:cNvSpPr>
          <p:nvPr>
            <p:ph type="body" idx="1"/>
          </p:nvPr>
        </p:nvSpPr>
        <p:spPr>
          <a:xfrm>
            <a:off x="381000" y="1295400"/>
            <a:ext cx="11430000" cy="48815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59013-5999-4825-5F13-CF67EDC19DD6}"/>
              </a:ext>
            </a:extLst>
          </p:cNvPr>
          <p:cNvSpPr>
            <a:spLocks noGrp="1"/>
          </p:cNvSpPr>
          <p:nvPr>
            <p:ph type="dt" sz="half" idx="2"/>
          </p:nvPr>
        </p:nvSpPr>
        <p:spPr>
          <a:xfrm>
            <a:off x="2895600" y="6553200"/>
            <a:ext cx="1371600" cy="152400"/>
          </a:xfrm>
          <a:prstGeom prst="rect">
            <a:avLst/>
          </a:prstGeom>
        </p:spPr>
        <p:txBody>
          <a:bodyPr vert="horz" lIns="0" tIns="45720" rIns="0" bIns="45720" rtlCol="0" anchor="ctr"/>
          <a:lstStyle>
            <a:lvl1pPr algn="l">
              <a:defRPr sz="1000">
                <a:solidFill>
                  <a:schemeClr val="bg1">
                    <a:lumMod val="50000"/>
                  </a:schemeClr>
                </a:solidFill>
                <a:latin typeface="+mn-lt"/>
              </a:defRPr>
            </a:lvl1pPr>
          </a:lstStyle>
          <a:p>
            <a:fld id="{F751FBEE-F755-4F13-984B-8A30A8468154}" type="datetime4">
              <a:rPr lang="en-US" smtClean="0"/>
              <a:t>November 3, 2025</a:t>
            </a:fld>
            <a:endParaRPr lang="en-US"/>
          </a:p>
        </p:txBody>
      </p:sp>
      <p:sp>
        <p:nvSpPr>
          <p:cNvPr id="6" name="Slide Number Placeholder 5">
            <a:extLst>
              <a:ext uri="{FF2B5EF4-FFF2-40B4-BE49-F238E27FC236}">
                <a16:creationId xmlns:a16="http://schemas.microsoft.com/office/drawing/2014/main" id="{DF61B565-2B20-2E29-8530-671616E2ECCD}"/>
              </a:ext>
            </a:extLst>
          </p:cNvPr>
          <p:cNvSpPr>
            <a:spLocks noGrp="1"/>
          </p:cNvSpPr>
          <p:nvPr>
            <p:ph type="sldNum" sz="quarter" idx="4"/>
          </p:nvPr>
        </p:nvSpPr>
        <p:spPr>
          <a:xfrm>
            <a:off x="5715000" y="6553200"/>
            <a:ext cx="762000" cy="152400"/>
          </a:xfrm>
          <a:prstGeom prst="rect">
            <a:avLst/>
          </a:prstGeom>
          <a:noFill/>
          <a:ln>
            <a:noFill/>
          </a:ln>
        </p:spPr>
        <p:txBody>
          <a:bodyPr vert="horz" lIns="91440" tIns="45720" rIns="91440" bIns="45720" rtlCol="0" anchor="ctr"/>
          <a:lstStyle>
            <a:lvl1pPr algn="ctr">
              <a:defRPr sz="1000">
                <a:solidFill>
                  <a:schemeClr val="bg1">
                    <a:lumMod val="50000"/>
                  </a:schemeClr>
                </a:solidFill>
                <a:latin typeface="+mn-lt"/>
              </a:defRPr>
            </a:lvl1pPr>
          </a:lstStyle>
          <a:p>
            <a:fld id="{1FD39519-F647-444A-A8A9-A50B12C37903}" type="slidenum">
              <a:rPr lang="en-US" smtClean="0"/>
              <a:pPr/>
              <a:t>‹#›</a:t>
            </a:fld>
            <a:endParaRPr lang="en-US"/>
          </a:p>
        </p:txBody>
      </p:sp>
      <p:pic>
        <p:nvPicPr>
          <p:cNvPr id="13" name="Picture 12" descr="Logo&#10;&#10;Description automatically generated">
            <a:extLst>
              <a:ext uri="{FF2B5EF4-FFF2-40B4-BE49-F238E27FC236}">
                <a16:creationId xmlns:a16="http://schemas.microsoft.com/office/drawing/2014/main" id="{ABBE45FD-92E5-53FD-AA81-F007B5D1179E}"/>
              </a:ext>
            </a:extLst>
          </p:cNvPr>
          <p:cNvPicPr>
            <a:picLocks noChangeAspect="1"/>
          </p:cNvPicPr>
          <p:nvPr userDrawn="1"/>
        </p:nvPicPr>
        <p:blipFill>
          <a:blip r:embed="rId8">
            <a:extLst>
              <a:ext uri="{28A0092B-C50C-407E-A947-70E740481C1C}">
                <a14:useLocalDpi xmlns:a14="http://schemas.microsoft.com/office/drawing/2010/main" val="0"/>
              </a:ext>
            </a:extLst>
          </a:blip>
          <a:srcRect l="14229" t="29376" r="13962" b="29129"/>
          <a:stretch/>
        </p:blipFill>
        <p:spPr>
          <a:xfrm>
            <a:off x="11215687" y="6539133"/>
            <a:ext cx="595313" cy="166467"/>
          </a:xfrm>
          <a:prstGeom prst="rect">
            <a:avLst/>
          </a:prstGeom>
        </p:spPr>
      </p:pic>
      <p:sp>
        <p:nvSpPr>
          <p:cNvPr id="9" name="AutoShape 11">
            <a:extLst>
              <a:ext uri="{FF2B5EF4-FFF2-40B4-BE49-F238E27FC236}">
                <a16:creationId xmlns:a16="http://schemas.microsoft.com/office/drawing/2014/main" id="{A0A2529A-AA9D-0E44-2B4F-E516AD8F899F}"/>
              </a:ext>
            </a:extLst>
          </p:cNvPr>
          <p:cNvSpPr/>
          <p:nvPr userDrawn="1"/>
        </p:nvSpPr>
        <p:spPr>
          <a:xfrm rot="10800000">
            <a:off x="0" y="160020"/>
            <a:ext cx="58189" cy="822960"/>
          </a:xfrm>
          <a:prstGeom prst="rect">
            <a:avLst/>
          </a:prstGeom>
          <a:solidFill>
            <a:srgbClr val="2AA20F"/>
          </a:solidFill>
          <a:ln>
            <a:noFill/>
          </a:ln>
        </p:spPr>
        <p:txBody>
          <a:bodyPr/>
          <a:lstStyle/>
          <a:p>
            <a:endParaRPr lang="en-US"/>
          </a:p>
        </p:txBody>
      </p:sp>
    </p:spTree>
    <p:extLst>
      <p:ext uri="{BB962C8B-B14F-4D97-AF65-F5344CB8AC3E}">
        <p14:creationId xmlns:p14="http://schemas.microsoft.com/office/powerpoint/2010/main" val="4201029045"/>
      </p:ext>
    </p:extLst>
  </p:cSld>
  <p:clrMap bg1="lt1" tx1="dk1" bg2="lt2" tx2="dk2" accent1="accent1" accent2="accent2" accent3="accent3" accent4="accent4" accent5="accent5" accent6="accent6" hlink="hlink" folHlink="folHlink"/>
  <p:sldLayoutIdLst>
    <p:sldLayoutId id="2147483732" r:id="rId1"/>
    <p:sldLayoutId id="2147483736" r:id="rId2"/>
    <p:sldLayoutId id="2147483737" r:id="rId3"/>
    <p:sldLayoutId id="2147483738" r:id="rId4"/>
    <p:sldLayoutId id="2147483739" r:id="rId5"/>
    <p:sldLayoutId id="2147483740" r:id="rId6"/>
  </p:sldLayoutIdLst>
  <p:hf hdr="0"/>
  <p:txStyles>
    <p:titleStyle>
      <a:lvl1pPr algn="l" defTabSz="914400" rtl="0" eaLnBrk="1" latinLnBrk="0" hangingPunct="1">
        <a:lnSpc>
          <a:spcPct val="100000"/>
        </a:lnSpc>
        <a:spcBef>
          <a:spcPct val="0"/>
        </a:spcBef>
        <a:buNone/>
        <a:defRPr sz="2800" b="1" kern="1200">
          <a:solidFill>
            <a:schemeClr val="bg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26BB6-0C1E-01B9-B136-B3B598CDAE97}"/>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96934AE0-7061-3442-79C7-F59458565BAE}"/>
              </a:ext>
            </a:extLst>
          </p:cNvPr>
          <p:cNvSpPr>
            <a:spLocks noGrp="1"/>
          </p:cNvSpPr>
          <p:nvPr>
            <p:ph type="body" idx="1"/>
          </p:nvPr>
        </p:nvSpPr>
        <p:spPr>
          <a:xfrm>
            <a:off x="381000" y="1295400"/>
            <a:ext cx="11430000" cy="4881563"/>
          </a:xfrm>
          <a:prstGeom prst="rect">
            <a:avLst/>
          </a:prstGeom>
        </p:spPr>
        <p:txBody>
          <a:bodyPr vert="horz" lIns="0" tIns="45720" rIns="0" bIns="45720" rtlCol="0">
            <a:noAutofit/>
          </a:bodyPr>
          <a:lstStyle/>
          <a:p>
            <a:pPr lvl="0"/>
            <a:r>
              <a:rPr lang="en-US"/>
              <a:t>Click to edit circle text</a:t>
            </a:r>
          </a:p>
        </p:txBody>
      </p:sp>
      <p:sp>
        <p:nvSpPr>
          <p:cNvPr id="4" name="Date Placeholder 3">
            <a:extLst>
              <a:ext uri="{FF2B5EF4-FFF2-40B4-BE49-F238E27FC236}">
                <a16:creationId xmlns:a16="http://schemas.microsoft.com/office/drawing/2014/main" id="{B1559013-5999-4825-5F13-CF67EDC19DD6}"/>
              </a:ext>
            </a:extLst>
          </p:cNvPr>
          <p:cNvSpPr>
            <a:spLocks noGrp="1"/>
          </p:cNvSpPr>
          <p:nvPr>
            <p:ph type="dt" sz="half" idx="2"/>
          </p:nvPr>
        </p:nvSpPr>
        <p:spPr>
          <a:xfrm>
            <a:off x="2895600" y="6553200"/>
            <a:ext cx="1371600" cy="152400"/>
          </a:xfrm>
          <a:prstGeom prst="rect">
            <a:avLst/>
          </a:prstGeom>
        </p:spPr>
        <p:txBody>
          <a:bodyPr vert="horz" lIns="0" tIns="45720" rIns="0" bIns="45720" rtlCol="0" anchor="ctr"/>
          <a:lstStyle>
            <a:lvl1pPr algn="l">
              <a:defRPr sz="1000">
                <a:solidFill>
                  <a:schemeClr val="bg1">
                    <a:lumMod val="50000"/>
                  </a:schemeClr>
                </a:solidFill>
                <a:latin typeface="Bierstadt" panose="020B0004020202020204" pitchFamily="34" charset="0"/>
              </a:defRPr>
            </a:lvl1pPr>
          </a:lstStyle>
          <a:p>
            <a:fld id="{E03F7CFF-5153-4BBB-8574-38E9C170E960}" type="datetime4">
              <a:rPr lang="en-US" smtClean="0"/>
              <a:t>November 3, 2025</a:t>
            </a:fld>
            <a:endParaRPr lang="en-US"/>
          </a:p>
        </p:txBody>
      </p:sp>
      <p:sp>
        <p:nvSpPr>
          <p:cNvPr id="6" name="Slide Number Placeholder 5">
            <a:extLst>
              <a:ext uri="{FF2B5EF4-FFF2-40B4-BE49-F238E27FC236}">
                <a16:creationId xmlns:a16="http://schemas.microsoft.com/office/drawing/2014/main" id="{DF61B565-2B20-2E29-8530-671616E2ECCD}"/>
              </a:ext>
            </a:extLst>
          </p:cNvPr>
          <p:cNvSpPr>
            <a:spLocks noGrp="1"/>
          </p:cNvSpPr>
          <p:nvPr>
            <p:ph type="sldNum" sz="quarter" idx="4"/>
          </p:nvPr>
        </p:nvSpPr>
        <p:spPr>
          <a:xfrm>
            <a:off x="5715000" y="6553200"/>
            <a:ext cx="762000" cy="152400"/>
          </a:xfrm>
          <a:prstGeom prst="rect">
            <a:avLst/>
          </a:prstGeom>
          <a:noFill/>
          <a:ln>
            <a:noFill/>
          </a:ln>
        </p:spPr>
        <p:txBody>
          <a:bodyPr vert="horz" lIns="91440" tIns="45720" rIns="91440" bIns="45720" rtlCol="0" anchor="ctr"/>
          <a:lstStyle>
            <a:lvl1pPr algn="ctr">
              <a:defRPr sz="1000">
                <a:solidFill>
                  <a:schemeClr val="bg1">
                    <a:lumMod val="50000"/>
                  </a:schemeClr>
                </a:solidFill>
                <a:latin typeface="+mn-lt"/>
              </a:defRPr>
            </a:lvl1pPr>
          </a:lstStyle>
          <a:p>
            <a:fld id="{1FD39519-F647-444A-A8A9-A50B12C37903}" type="slidenum">
              <a:rPr lang="en-US" smtClean="0"/>
              <a:pPr/>
              <a:t>‹#›</a:t>
            </a:fld>
            <a:endParaRPr lang="en-US"/>
          </a:p>
        </p:txBody>
      </p:sp>
      <p:pic>
        <p:nvPicPr>
          <p:cNvPr id="13" name="Picture 12" descr="Logo&#10;&#10;Description automatically generated">
            <a:extLst>
              <a:ext uri="{FF2B5EF4-FFF2-40B4-BE49-F238E27FC236}">
                <a16:creationId xmlns:a16="http://schemas.microsoft.com/office/drawing/2014/main" id="{ABBE45FD-92E5-53FD-AA81-F007B5D1179E}"/>
              </a:ext>
            </a:extLst>
          </p:cNvPr>
          <p:cNvPicPr>
            <a:picLocks noChangeAspect="1"/>
          </p:cNvPicPr>
          <p:nvPr userDrawn="1"/>
        </p:nvPicPr>
        <p:blipFill>
          <a:blip r:embed="rId9">
            <a:extLst>
              <a:ext uri="{28A0092B-C50C-407E-A947-70E740481C1C}">
                <a14:useLocalDpi xmlns:a14="http://schemas.microsoft.com/office/drawing/2010/main" val="0"/>
              </a:ext>
            </a:extLst>
          </a:blip>
          <a:srcRect l="14229" t="29376" r="13962" b="29129"/>
          <a:stretch/>
        </p:blipFill>
        <p:spPr>
          <a:xfrm>
            <a:off x="11215687" y="6539133"/>
            <a:ext cx="595313" cy="166467"/>
          </a:xfrm>
          <a:prstGeom prst="rect">
            <a:avLst/>
          </a:prstGeom>
        </p:spPr>
      </p:pic>
      <p:sp>
        <p:nvSpPr>
          <p:cNvPr id="8" name="AutoShape 11">
            <a:extLst>
              <a:ext uri="{FF2B5EF4-FFF2-40B4-BE49-F238E27FC236}">
                <a16:creationId xmlns:a16="http://schemas.microsoft.com/office/drawing/2014/main" id="{F129319E-852C-5233-DFAC-32ACD3FC31C0}"/>
              </a:ext>
            </a:extLst>
          </p:cNvPr>
          <p:cNvSpPr/>
          <p:nvPr userDrawn="1"/>
        </p:nvSpPr>
        <p:spPr>
          <a:xfrm rot="10800000">
            <a:off x="0" y="160020"/>
            <a:ext cx="58189" cy="822960"/>
          </a:xfrm>
          <a:prstGeom prst="rect">
            <a:avLst/>
          </a:prstGeom>
          <a:solidFill>
            <a:srgbClr val="2AA20F"/>
          </a:solidFill>
          <a:ln>
            <a:noFill/>
          </a:ln>
        </p:spPr>
        <p:txBody>
          <a:bodyPr/>
          <a:lstStyle/>
          <a:p>
            <a:endParaRPr lang="en-US"/>
          </a:p>
        </p:txBody>
      </p:sp>
    </p:spTree>
    <p:extLst>
      <p:ext uri="{BB962C8B-B14F-4D97-AF65-F5344CB8AC3E}">
        <p14:creationId xmlns:p14="http://schemas.microsoft.com/office/powerpoint/2010/main" val="1211388345"/>
      </p:ext>
    </p:extLst>
  </p:cSld>
  <p:clrMap bg1="lt1" tx1="dk1" bg2="lt2" tx2="dk2" accent1="accent1" accent2="accent2" accent3="accent3" accent4="accent4" accent5="accent5" accent6="accent6" hlink="hlink" folHlink="folHlink"/>
  <p:sldLayoutIdLst>
    <p:sldLayoutId id="2147483721" r:id="rId1"/>
    <p:sldLayoutId id="2147483766" r:id="rId2"/>
    <p:sldLayoutId id="2147483722" r:id="rId3"/>
    <p:sldLayoutId id="2147483723" r:id="rId4"/>
    <p:sldLayoutId id="2147483726" r:id="rId5"/>
    <p:sldLayoutId id="2147483727" r:id="rId6"/>
    <p:sldLayoutId id="2147483729" r:id="rId7"/>
  </p:sldLayoutIdLst>
  <p:hf hdr="0"/>
  <p:txStyles>
    <p:titleStyle>
      <a:lvl1pPr algn="l" defTabSz="914400" rtl="0" eaLnBrk="1" latinLnBrk="0" hangingPunct="1">
        <a:lnSpc>
          <a:spcPct val="100000"/>
        </a:lnSpc>
        <a:spcBef>
          <a:spcPct val="0"/>
        </a:spcBef>
        <a:buNone/>
        <a:defRPr sz="2800" b="1" kern="1200">
          <a:solidFill>
            <a:schemeClr val="bg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1pPr>
      <a:lvl2pPr marL="573087"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2pPr>
      <a:lvl3pPr marL="108585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3pPr>
      <a:lvl4pPr marL="165735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4pPr>
      <a:lvl5pPr marL="222885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26BB6-0C1E-01B9-B136-B3B598CDAE97}"/>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96934AE0-7061-3442-79C7-F59458565BAE}"/>
              </a:ext>
            </a:extLst>
          </p:cNvPr>
          <p:cNvSpPr>
            <a:spLocks noGrp="1"/>
          </p:cNvSpPr>
          <p:nvPr>
            <p:ph type="body" idx="1"/>
          </p:nvPr>
        </p:nvSpPr>
        <p:spPr>
          <a:xfrm>
            <a:off x="381000" y="1295400"/>
            <a:ext cx="11430000" cy="4881563"/>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59013-5999-4825-5F13-CF67EDC19DD6}"/>
              </a:ext>
            </a:extLst>
          </p:cNvPr>
          <p:cNvSpPr>
            <a:spLocks noGrp="1"/>
          </p:cNvSpPr>
          <p:nvPr>
            <p:ph type="dt" sz="half" idx="2"/>
          </p:nvPr>
        </p:nvSpPr>
        <p:spPr>
          <a:xfrm>
            <a:off x="2895600" y="6553200"/>
            <a:ext cx="1371600" cy="152400"/>
          </a:xfrm>
          <a:prstGeom prst="rect">
            <a:avLst/>
          </a:prstGeom>
        </p:spPr>
        <p:txBody>
          <a:bodyPr vert="horz" lIns="0" tIns="45720" rIns="0" bIns="45720" rtlCol="0" anchor="ctr"/>
          <a:lstStyle>
            <a:lvl1pPr algn="l">
              <a:defRPr sz="1000">
                <a:solidFill>
                  <a:schemeClr val="bg1">
                    <a:lumMod val="50000"/>
                  </a:schemeClr>
                </a:solidFill>
                <a:latin typeface="Bierstadt" panose="020B0004020202020204" pitchFamily="34" charset="0"/>
              </a:defRPr>
            </a:lvl1pPr>
          </a:lstStyle>
          <a:p>
            <a:fld id="{3225D715-A0F8-4EDD-B812-1CDCB2B86D72}" type="datetime4">
              <a:rPr lang="en-US" smtClean="0"/>
              <a:t>November 3, 2025</a:t>
            </a:fld>
            <a:endParaRPr lang="en-US"/>
          </a:p>
        </p:txBody>
      </p:sp>
      <p:sp>
        <p:nvSpPr>
          <p:cNvPr id="6" name="Slide Number Placeholder 5">
            <a:extLst>
              <a:ext uri="{FF2B5EF4-FFF2-40B4-BE49-F238E27FC236}">
                <a16:creationId xmlns:a16="http://schemas.microsoft.com/office/drawing/2014/main" id="{DF61B565-2B20-2E29-8530-671616E2ECCD}"/>
              </a:ext>
            </a:extLst>
          </p:cNvPr>
          <p:cNvSpPr>
            <a:spLocks noGrp="1"/>
          </p:cNvSpPr>
          <p:nvPr>
            <p:ph type="sldNum" sz="quarter" idx="4"/>
          </p:nvPr>
        </p:nvSpPr>
        <p:spPr>
          <a:xfrm>
            <a:off x="5715000" y="6553200"/>
            <a:ext cx="762000" cy="152400"/>
          </a:xfrm>
          <a:prstGeom prst="rect">
            <a:avLst/>
          </a:prstGeom>
          <a:noFill/>
          <a:ln>
            <a:noFill/>
          </a:ln>
        </p:spPr>
        <p:txBody>
          <a:bodyPr vert="horz" lIns="91440" tIns="45720" rIns="91440" bIns="45720" rtlCol="0" anchor="ctr"/>
          <a:lstStyle>
            <a:lvl1pPr algn="ctr">
              <a:defRPr sz="1000">
                <a:solidFill>
                  <a:schemeClr val="bg1">
                    <a:lumMod val="50000"/>
                  </a:schemeClr>
                </a:solidFill>
                <a:latin typeface="+mn-lt"/>
              </a:defRPr>
            </a:lvl1pPr>
          </a:lstStyle>
          <a:p>
            <a:fld id="{1FD39519-F647-444A-A8A9-A50B12C37903}" type="slidenum">
              <a:rPr lang="en-US" smtClean="0"/>
              <a:pPr/>
              <a:t>‹#›</a:t>
            </a:fld>
            <a:endParaRPr lang="en-US"/>
          </a:p>
        </p:txBody>
      </p:sp>
      <p:pic>
        <p:nvPicPr>
          <p:cNvPr id="13" name="Picture 12" descr="Logo&#10;&#10;Description automatically generated">
            <a:extLst>
              <a:ext uri="{FF2B5EF4-FFF2-40B4-BE49-F238E27FC236}">
                <a16:creationId xmlns:a16="http://schemas.microsoft.com/office/drawing/2014/main" id="{ABBE45FD-92E5-53FD-AA81-F007B5D1179E}"/>
              </a:ext>
            </a:extLst>
          </p:cNvPr>
          <p:cNvPicPr>
            <a:picLocks noChangeAspect="1"/>
          </p:cNvPicPr>
          <p:nvPr userDrawn="1"/>
        </p:nvPicPr>
        <p:blipFill>
          <a:blip r:embed="rId9">
            <a:extLst>
              <a:ext uri="{28A0092B-C50C-407E-A947-70E740481C1C}">
                <a14:useLocalDpi xmlns:a14="http://schemas.microsoft.com/office/drawing/2010/main" val="0"/>
              </a:ext>
            </a:extLst>
          </a:blip>
          <a:srcRect l="14229" t="29376" r="13962" b="29129"/>
          <a:stretch/>
        </p:blipFill>
        <p:spPr>
          <a:xfrm>
            <a:off x="11215687" y="6539133"/>
            <a:ext cx="595313" cy="166467"/>
          </a:xfrm>
          <a:prstGeom prst="rect">
            <a:avLst/>
          </a:prstGeom>
        </p:spPr>
      </p:pic>
      <p:sp>
        <p:nvSpPr>
          <p:cNvPr id="8" name="AutoShape 11">
            <a:extLst>
              <a:ext uri="{FF2B5EF4-FFF2-40B4-BE49-F238E27FC236}">
                <a16:creationId xmlns:a16="http://schemas.microsoft.com/office/drawing/2014/main" id="{1FA77867-0D21-8E07-7E87-DEC3B50F53B3}"/>
              </a:ext>
            </a:extLst>
          </p:cNvPr>
          <p:cNvSpPr/>
          <p:nvPr userDrawn="1"/>
        </p:nvSpPr>
        <p:spPr>
          <a:xfrm rot="10800000">
            <a:off x="0" y="160020"/>
            <a:ext cx="58189" cy="822960"/>
          </a:xfrm>
          <a:prstGeom prst="rect">
            <a:avLst/>
          </a:prstGeom>
          <a:solidFill>
            <a:srgbClr val="2AA20F"/>
          </a:solidFill>
          <a:ln>
            <a:noFill/>
          </a:ln>
        </p:spPr>
        <p:txBody>
          <a:bodyPr/>
          <a:lstStyle/>
          <a:p>
            <a:endParaRPr lang="en-US"/>
          </a:p>
        </p:txBody>
      </p:sp>
    </p:spTree>
    <p:extLst>
      <p:ext uri="{BB962C8B-B14F-4D97-AF65-F5344CB8AC3E}">
        <p14:creationId xmlns:p14="http://schemas.microsoft.com/office/powerpoint/2010/main" val="9186864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768" r:id="rId5"/>
    <p:sldLayoutId id="2147483774" r:id="rId6"/>
    <p:sldLayoutId id="2147483775" r:id="rId7"/>
  </p:sldLayoutIdLst>
  <p:hf hdr="0"/>
  <p:txStyles>
    <p:titleStyle>
      <a:lvl1pPr algn="l" defTabSz="914400" rtl="0" eaLnBrk="1" latinLnBrk="0" hangingPunct="1">
        <a:lnSpc>
          <a:spcPct val="100000"/>
        </a:lnSpc>
        <a:spcBef>
          <a:spcPct val="0"/>
        </a:spcBef>
        <a:buNone/>
        <a:defRPr sz="2800" b="1" kern="1200">
          <a:solidFill>
            <a:schemeClr val="bg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26BB6-0C1E-01B9-B136-B3B598CDAE97}"/>
              </a:ext>
            </a:extLst>
          </p:cNvPr>
          <p:cNvSpPr>
            <a:spLocks noGrp="1"/>
          </p:cNvSpPr>
          <p:nvPr>
            <p:ph type="title"/>
          </p:nvPr>
        </p:nvSpPr>
        <p:spPr>
          <a:xfrm>
            <a:off x="381000" y="2286000"/>
            <a:ext cx="7239000" cy="2667000"/>
          </a:xfrm>
          <a:prstGeom prst="rect">
            <a:avLst/>
          </a:prstGeom>
        </p:spPr>
        <p:txBody>
          <a:bodyPr vert="horz" lIns="0" tIns="45720" rIns="0" bIns="45720" rtlCol="0" anchor="t">
            <a:noAutofit/>
          </a:bodyPr>
          <a:lstStyle/>
          <a:p>
            <a:r>
              <a:rPr lang="en-US"/>
              <a:t>Click to edit Divider title text</a:t>
            </a:r>
          </a:p>
        </p:txBody>
      </p:sp>
      <p:sp>
        <p:nvSpPr>
          <p:cNvPr id="4" name="Date Placeholder 3">
            <a:extLst>
              <a:ext uri="{FF2B5EF4-FFF2-40B4-BE49-F238E27FC236}">
                <a16:creationId xmlns:a16="http://schemas.microsoft.com/office/drawing/2014/main" id="{B1559013-5999-4825-5F13-CF67EDC19DD6}"/>
              </a:ext>
            </a:extLst>
          </p:cNvPr>
          <p:cNvSpPr>
            <a:spLocks noGrp="1"/>
          </p:cNvSpPr>
          <p:nvPr>
            <p:ph type="dt" sz="half" idx="2"/>
          </p:nvPr>
        </p:nvSpPr>
        <p:spPr>
          <a:xfrm>
            <a:off x="2895600" y="6553200"/>
            <a:ext cx="1371600" cy="152400"/>
          </a:xfrm>
          <a:prstGeom prst="rect">
            <a:avLst/>
          </a:prstGeom>
        </p:spPr>
        <p:txBody>
          <a:bodyPr vert="horz" lIns="0" tIns="45720" rIns="0" bIns="45720" rtlCol="0" anchor="ctr"/>
          <a:lstStyle>
            <a:lvl1pPr algn="l">
              <a:defRPr sz="1000">
                <a:solidFill>
                  <a:schemeClr val="bg1">
                    <a:lumMod val="50000"/>
                  </a:schemeClr>
                </a:solidFill>
                <a:latin typeface="+mn-lt"/>
              </a:defRPr>
            </a:lvl1pPr>
          </a:lstStyle>
          <a:p>
            <a:fld id="{10E9A9B9-B7B0-4758-94CD-9820B8D9188C}" type="datetime4">
              <a:rPr lang="en-US" smtClean="0"/>
              <a:t>November 3, 2025</a:t>
            </a:fld>
            <a:endParaRPr lang="en-US"/>
          </a:p>
        </p:txBody>
      </p:sp>
      <p:sp>
        <p:nvSpPr>
          <p:cNvPr id="6" name="Slide Number Placeholder 5">
            <a:extLst>
              <a:ext uri="{FF2B5EF4-FFF2-40B4-BE49-F238E27FC236}">
                <a16:creationId xmlns:a16="http://schemas.microsoft.com/office/drawing/2014/main" id="{DF61B565-2B20-2E29-8530-671616E2ECCD}"/>
              </a:ext>
            </a:extLst>
          </p:cNvPr>
          <p:cNvSpPr>
            <a:spLocks noGrp="1"/>
          </p:cNvSpPr>
          <p:nvPr>
            <p:ph type="sldNum" sz="quarter" idx="4"/>
          </p:nvPr>
        </p:nvSpPr>
        <p:spPr>
          <a:xfrm>
            <a:off x="5715000" y="6553200"/>
            <a:ext cx="762000" cy="152400"/>
          </a:xfrm>
          <a:prstGeom prst="rect">
            <a:avLst/>
          </a:prstGeom>
          <a:noFill/>
          <a:ln>
            <a:noFill/>
          </a:ln>
        </p:spPr>
        <p:txBody>
          <a:bodyPr vert="horz" lIns="91440" tIns="45720" rIns="91440" bIns="45720" rtlCol="0" anchor="ctr"/>
          <a:lstStyle>
            <a:lvl1pPr algn="ctr">
              <a:defRPr sz="1000">
                <a:solidFill>
                  <a:schemeClr val="bg1">
                    <a:lumMod val="50000"/>
                  </a:schemeClr>
                </a:solidFill>
                <a:latin typeface="+mn-lt"/>
              </a:defRPr>
            </a:lvl1pPr>
          </a:lstStyle>
          <a:p>
            <a:fld id="{1FD39519-F647-444A-A8A9-A50B12C37903}" type="slidenum">
              <a:rPr lang="en-US" smtClean="0"/>
              <a:pPr/>
              <a:t>‹#›</a:t>
            </a:fld>
            <a:endParaRPr lang="en-US"/>
          </a:p>
        </p:txBody>
      </p:sp>
      <p:pic>
        <p:nvPicPr>
          <p:cNvPr id="13" name="Picture 12" descr="Logo&#10;&#10;Description automatically generated">
            <a:extLst>
              <a:ext uri="{FF2B5EF4-FFF2-40B4-BE49-F238E27FC236}">
                <a16:creationId xmlns:a16="http://schemas.microsoft.com/office/drawing/2014/main" id="{ABBE45FD-92E5-53FD-AA81-F007B5D1179E}"/>
              </a:ext>
            </a:extLst>
          </p:cNvPr>
          <p:cNvPicPr>
            <a:picLocks noChangeAspect="1"/>
          </p:cNvPicPr>
          <p:nvPr userDrawn="1"/>
        </p:nvPicPr>
        <p:blipFill>
          <a:blip r:embed="rId5">
            <a:extLst>
              <a:ext uri="{28A0092B-C50C-407E-A947-70E740481C1C}">
                <a14:useLocalDpi xmlns:a14="http://schemas.microsoft.com/office/drawing/2010/main" val="0"/>
              </a:ext>
            </a:extLst>
          </a:blip>
          <a:srcRect l="14229" t="29376" r="13962" b="29129"/>
          <a:stretch/>
        </p:blipFill>
        <p:spPr>
          <a:xfrm>
            <a:off x="11215687" y="6539133"/>
            <a:ext cx="595313" cy="166467"/>
          </a:xfrm>
          <a:prstGeom prst="rect">
            <a:avLst/>
          </a:prstGeom>
        </p:spPr>
      </p:pic>
    </p:spTree>
    <p:extLst>
      <p:ext uri="{BB962C8B-B14F-4D97-AF65-F5344CB8AC3E}">
        <p14:creationId xmlns:p14="http://schemas.microsoft.com/office/powerpoint/2010/main" val="2910357221"/>
      </p:ext>
    </p:extLst>
  </p:cSld>
  <p:clrMap bg1="lt1" tx1="dk1" bg2="lt2" tx2="dk2" accent1="accent1" accent2="accent2" accent3="accent3" accent4="accent4" accent5="accent5" accent6="accent6" hlink="hlink" folHlink="folHlink"/>
  <p:sldLayoutIdLst>
    <p:sldLayoutId id="2147483674" r:id="rId1"/>
    <p:sldLayoutId id="2147483686" r:id="rId2"/>
    <p:sldLayoutId id="2147483675" r:id="rId3"/>
  </p:sldLayoutIdLst>
  <p:hf hdr="0"/>
  <p:txStyles>
    <p:titleStyle>
      <a:lvl1pPr algn="l" defTabSz="914400" rtl="0" eaLnBrk="1" latinLnBrk="0" hangingPunct="1">
        <a:lnSpc>
          <a:spcPct val="100000"/>
        </a:lnSpc>
        <a:spcBef>
          <a:spcPct val="0"/>
        </a:spcBef>
        <a:buNone/>
        <a:defRPr sz="4800" b="1" kern="1200">
          <a:solidFill>
            <a:schemeClr val="bg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ABBE45FD-92E5-53FD-AA81-F007B5D1179E}"/>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4229" t="29376" r="13962" b="29129"/>
          <a:stretch/>
        </p:blipFill>
        <p:spPr>
          <a:xfrm>
            <a:off x="381000" y="457200"/>
            <a:ext cx="2209800" cy="609600"/>
          </a:xfrm>
          <a:prstGeom prst="rect">
            <a:avLst/>
          </a:prstGeom>
        </p:spPr>
      </p:pic>
      <p:sp>
        <p:nvSpPr>
          <p:cNvPr id="2" name="Title Placeholder 1">
            <a:extLst>
              <a:ext uri="{FF2B5EF4-FFF2-40B4-BE49-F238E27FC236}">
                <a16:creationId xmlns:a16="http://schemas.microsoft.com/office/drawing/2014/main" id="{1F626BB6-0C1E-01B9-B136-B3B598CDAE97}"/>
              </a:ext>
            </a:extLst>
          </p:cNvPr>
          <p:cNvSpPr>
            <a:spLocks noGrp="1"/>
          </p:cNvSpPr>
          <p:nvPr>
            <p:ph type="title"/>
          </p:nvPr>
        </p:nvSpPr>
        <p:spPr>
          <a:xfrm>
            <a:off x="381000" y="1066800"/>
            <a:ext cx="11430000" cy="1371600"/>
          </a:xfrm>
          <a:prstGeom prst="rect">
            <a:avLst/>
          </a:prstGeom>
        </p:spPr>
        <p:txBody>
          <a:bodyPr vert="horz" lIns="0" tIns="45720" rIns="0" bIns="45720" rtlCol="0" anchor="b">
            <a:noAutofit/>
          </a:bodyPr>
          <a:lstStyle/>
          <a:p>
            <a:r>
              <a:rPr lang="en-US"/>
              <a:t>Click to edit Master title style</a:t>
            </a:r>
          </a:p>
        </p:txBody>
      </p:sp>
    </p:spTree>
    <p:extLst>
      <p:ext uri="{BB962C8B-B14F-4D97-AF65-F5344CB8AC3E}">
        <p14:creationId xmlns:p14="http://schemas.microsoft.com/office/powerpoint/2010/main" val="209717179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4" r:id="rId3"/>
  </p:sldLayoutIdLst>
  <p:hf hdr="0"/>
  <p:txStyles>
    <p:titleStyle>
      <a:lvl1pPr algn="l" defTabSz="914400" rtl="0" eaLnBrk="1" latinLnBrk="0" hangingPunct="1">
        <a:lnSpc>
          <a:spcPct val="100000"/>
        </a:lnSpc>
        <a:spcBef>
          <a:spcPct val="0"/>
        </a:spcBef>
        <a:buNone/>
        <a:defRPr sz="3600" b="1" i="0" kern="1200">
          <a:solidFill>
            <a:schemeClr val="bg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1pPr>
      <a:lvl2pPr marL="573087" indent="0" algn="l" defTabSz="914400" rtl="0" eaLnBrk="1" latinLnBrk="0" hangingPunct="1">
        <a:lnSpc>
          <a:spcPct val="100000"/>
        </a:lnSpc>
        <a:spcBef>
          <a:spcPts val="0"/>
        </a:spcBef>
        <a:spcAft>
          <a:spcPts val="600"/>
        </a:spcAft>
        <a:buFont typeface="Arial" panose="020B0604020202020204" pitchFamily="34" charset="0"/>
        <a:buNone/>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26BB6-0C1E-01B9-B136-B3B598CDAE97}"/>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96934AE0-7061-3442-79C7-F59458565BAE}"/>
              </a:ext>
            </a:extLst>
          </p:cNvPr>
          <p:cNvSpPr>
            <a:spLocks noGrp="1"/>
          </p:cNvSpPr>
          <p:nvPr>
            <p:ph type="body" idx="1"/>
          </p:nvPr>
        </p:nvSpPr>
        <p:spPr>
          <a:xfrm>
            <a:off x="381000" y="1295400"/>
            <a:ext cx="11430000" cy="4881563"/>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59013-5999-4825-5F13-CF67EDC19DD6}"/>
              </a:ext>
            </a:extLst>
          </p:cNvPr>
          <p:cNvSpPr>
            <a:spLocks noGrp="1"/>
          </p:cNvSpPr>
          <p:nvPr>
            <p:ph type="dt" sz="half" idx="2"/>
          </p:nvPr>
        </p:nvSpPr>
        <p:spPr>
          <a:xfrm>
            <a:off x="2895600" y="6553200"/>
            <a:ext cx="1371600" cy="152400"/>
          </a:xfrm>
          <a:prstGeom prst="rect">
            <a:avLst/>
          </a:prstGeom>
        </p:spPr>
        <p:txBody>
          <a:bodyPr vert="horz" lIns="0" tIns="45720" rIns="0" bIns="45720" rtlCol="0" anchor="ctr"/>
          <a:lstStyle>
            <a:lvl1pPr algn="l">
              <a:defRPr sz="1000">
                <a:solidFill>
                  <a:schemeClr val="bg1"/>
                </a:solidFill>
                <a:latin typeface="+mn-lt"/>
              </a:defRPr>
            </a:lvl1pPr>
          </a:lstStyle>
          <a:p>
            <a:fld id="{D7745801-9D9C-4CB3-B860-67F9CDACEB71}" type="datetime4">
              <a:rPr lang="en-US" smtClean="0"/>
              <a:t>November 3, 2025</a:t>
            </a:fld>
            <a:endParaRPr lang="en-US"/>
          </a:p>
        </p:txBody>
      </p:sp>
      <p:sp>
        <p:nvSpPr>
          <p:cNvPr id="6" name="Slide Number Placeholder 5">
            <a:extLst>
              <a:ext uri="{FF2B5EF4-FFF2-40B4-BE49-F238E27FC236}">
                <a16:creationId xmlns:a16="http://schemas.microsoft.com/office/drawing/2014/main" id="{DF61B565-2B20-2E29-8530-671616E2ECCD}"/>
              </a:ext>
            </a:extLst>
          </p:cNvPr>
          <p:cNvSpPr>
            <a:spLocks noGrp="1"/>
          </p:cNvSpPr>
          <p:nvPr>
            <p:ph type="sldNum" sz="quarter" idx="4"/>
          </p:nvPr>
        </p:nvSpPr>
        <p:spPr>
          <a:xfrm>
            <a:off x="5715000" y="6553200"/>
            <a:ext cx="762000" cy="152400"/>
          </a:xfrm>
          <a:prstGeom prst="rect">
            <a:avLst/>
          </a:prstGeom>
          <a:noFill/>
          <a:ln>
            <a:noFill/>
          </a:ln>
        </p:spPr>
        <p:txBody>
          <a:bodyPr vert="horz" lIns="91440" tIns="45720" rIns="91440" bIns="45720" rtlCol="0" anchor="ctr"/>
          <a:lstStyle>
            <a:lvl1pPr algn="ctr">
              <a:defRPr sz="1000">
                <a:solidFill>
                  <a:schemeClr val="bg1"/>
                </a:solidFill>
                <a:latin typeface="+mn-lt"/>
              </a:defRPr>
            </a:lvl1pPr>
          </a:lstStyle>
          <a:p>
            <a:fld id="{1FD39519-F647-444A-A8A9-A50B12C37903}" type="slidenum">
              <a:rPr lang="en-US" smtClean="0"/>
              <a:pPr/>
              <a:t>‹#›</a:t>
            </a:fld>
            <a:endParaRPr lang="en-US"/>
          </a:p>
        </p:txBody>
      </p:sp>
      <p:pic>
        <p:nvPicPr>
          <p:cNvPr id="13" name="Picture 12" descr="Logo&#10;&#10;Description automatically generated">
            <a:extLst>
              <a:ext uri="{FF2B5EF4-FFF2-40B4-BE49-F238E27FC236}">
                <a16:creationId xmlns:a16="http://schemas.microsoft.com/office/drawing/2014/main" id="{ABBE45FD-92E5-53FD-AA81-F007B5D1179E}"/>
              </a:ext>
            </a:extLst>
          </p:cNvPr>
          <p:cNvPicPr>
            <a:picLocks noChangeAspect="1"/>
          </p:cNvPicPr>
          <p:nvPr userDrawn="1"/>
        </p:nvPicPr>
        <p:blipFill>
          <a:blip r:embed="rId6">
            <a:biLevel thresh="75000"/>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14229" t="29376" r="13962" b="29129"/>
          <a:stretch/>
        </p:blipFill>
        <p:spPr>
          <a:xfrm>
            <a:off x="11215687" y="6539133"/>
            <a:ext cx="595313" cy="166467"/>
          </a:xfrm>
          <a:prstGeom prst="rect">
            <a:avLst/>
          </a:prstGeom>
        </p:spPr>
      </p:pic>
      <p:sp>
        <p:nvSpPr>
          <p:cNvPr id="8" name="AutoShape 11">
            <a:extLst>
              <a:ext uri="{FF2B5EF4-FFF2-40B4-BE49-F238E27FC236}">
                <a16:creationId xmlns:a16="http://schemas.microsoft.com/office/drawing/2014/main" id="{A4D9A561-8E07-71FB-5377-62DA4D2B8000}"/>
              </a:ext>
            </a:extLst>
          </p:cNvPr>
          <p:cNvSpPr/>
          <p:nvPr userDrawn="1"/>
        </p:nvSpPr>
        <p:spPr>
          <a:xfrm rot="10800000">
            <a:off x="0" y="160020"/>
            <a:ext cx="58189" cy="822960"/>
          </a:xfrm>
          <a:prstGeom prst="rect">
            <a:avLst/>
          </a:prstGeom>
          <a:solidFill>
            <a:srgbClr val="2AA20F"/>
          </a:solidFill>
          <a:ln>
            <a:noFill/>
          </a:ln>
        </p:spPr>
        <p:txBody>
          <a:bodyPr/>
          <a:lstStyle/>
          <a:p>
            <a:endParaRPr lang="en-US"/>
          </a:p>
        </p:txBody>
      </p:sp>
    </p:spTree>
    <p:extLst>
      <p:ext uri="{BB962C8B-B14F-4D97-AF65-F5344CB8AC3E}">
        <p14:creationId xmlns:p14="http://schemas.microsoft.com/office/powerpoint/2010/main" val="1171515729"/>
      </p:ext>
    </p:extLst>
  </p:cSld>
  <p:clrMap bg1="lt1" tx1="dk1" bg2="lt2" tx2="dk2" accent1="accent1" accent2="accent2" accent3="accent3" accent4="accent4" accent5="accent5" accent6="accent6" hlink="hlink" folHlink="folHlink"/>
  <p:sldLayoutIdLst>
    <p:sldLayoutId id="2147483684" r:id="rId1"/>
    <p:sldLayoutId id="2147483681" r:id="rId2"/>
    <p:sldLayoutId id="2147483682" r:id="rId3"/>
    <p:sldLayoutId id="2147483683" r:id="rId4"/>
  </p:sldLayoutIdLst>
  <p:hf hdr="0"/>
  <p:txStyles>
    <p:titleStyle>
      <a:lvl1pPr algn="l" defTabSz="914400" rtl="0" eaLnBrk="1" latinLnBrk="0" hangingPunct="1">
        <a:lnSpc>
          <a:spcPct val="10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26.emf"/><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7.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6.xml"/><Relationship Id="rId7" Type="http://schemas.openxmlformats.org/officeDocument/2006/relationships/image" Target="../media/image29.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0.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7.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fidoalliance.org/"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35.jpe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fidoalliance.org/"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7.png"/><Relationship Id="rId5" Type="http://schemas.openxmlformats.org/officeDocument/2006/relationships/image" Target="../media/image38.sv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9.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7.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7.png"/><Relationship Id="rId5" Type="http://schemas.openxmlformats.org/officeDocument/2006/relationships/image" Target="../media/image41.jp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7.png"/><Relationship Id="rId5" Type="http://schemas.openxmlformats.org/officeDocument/2006/relationships/image" Target="../media/image42.emf"/><Relationship Id="rId4"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7.png"/><Relationship Id="rId5" Type="http://schemas.openxmlformats.org/officeDocument/2006/relationships/image" Target="../media/image43.emf"/><Relationship Id="rId4"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7.png"/><Relationship Id="rId5" Type="http://schemas.openxmlformats.org/officeDocument/2006/relationships/image" Target="../media/image44.emf"/><Relationship Id="rId4"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7.png"/><Relationship Id="rId5" Type="http://schemas.openxmlformats.org/officeDocument/2006/relationships/image" Target="../media/image45.emf"/><Relationship Id="rId4"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7.png"/><Relationship Id="rId5" Type="http://schemas.openxmlformats.org/officeDocument/2006/relationships/image" Target="../media/image46.emf"/><Relationship Id="rId4"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7.png"/><Relationship Id="rId5" Type="http://schemas.openxmlformats.org/officeDocument/2006/relationships/image" Target="../media/image47.emf"/><Relationship Id="rId4"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7.png"/><Relationship Id="rId5" Type="http://schemas.openxmlformats.org/officeDocument/2006/relationships/image" Target="../media/image48.emf"/><Relationship Id="rId4"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7.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7.png"/><Relationship Id="rId5" Type="http://schemas.openxmlformats.org/officeDocument/2006/relationships/image" Target="../media/image49.png"/><Relationship Id="rId4"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17.png"/><Relationship Id="rId4"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17.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17.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17.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7.m4a"/><Relationship Id="rId1" Type="http://schemas.microsoft.com/office/2007/relationships/media" Target="../media/media47.m4a"/><Relationship Id="rId5" Type="http://schemas.openxmlformats.org/officeDocument/2006/relationships/image" Target="../media/image17.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8.m4a"/><Relationship Id="rId1" Type="http://schemas.microsoft.com/office/2007/relationships/media" Target="../media/media48.m4a"/><Relationship Id="rId5" Type="http://schemas.openxmlformats.org/officeDocument/2006/relationships/image" Target="../media/image17.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9.m4a"/><Relationship Id="rId1" Type="http://schemas.microsoft.com/office/2007/relationships/media" Target="../media/media49.m4a"/><Relationship Id="rId5" Type="http://schemas.openxmlformats.org/officeDocument/2006/relationships/image" Target="../media/image17.png"/><Relationship Id="rId4"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7.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1.m4a"/><Relationship Id="rId1" Type="http://schemas.microsoft.com/office/2007/relationships/media" Target="../media/media51.m4a"/><Relationship Id="rId5" Type="http://schemas.openxmlformats.org/officeDocument/2006/relationships/image" Target="../media/image17.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2.m4a"/><Relationship Id="rId1" Type="http://schemas.microsoft.com/office/2007/relationships/media" Target="../media/media52.m4a"/><Relationship Id="rId5" Type="http://schemas.openxmlformats.org/officeDocument/2006/relationships/image" Target="../media/image17.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53.m4a"/><Relationship Id="rId1" Type="http://schemas.microsoft.com/office/2007/relationships/media" Target="../media/media53.m4a"/><Relationship Id="rId5" Type="http://schemas.openxmlformats.org/officeDocument/2006/relationships/image" Target="../media/image17.png"/><Relationship Id="rId4" Type="http://schemas.openxmlformats.org/officeDocument/2006/relationships/notesSlide" Target="../notesSlides/notesSlide2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4.m4a"/><Relationship Id="rId1" Type="http://schemas.microsoft.com/office/2007/relationships/media" Target="../media/media54.m4a"/><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5.m4a"/><Relationship Id="rId1" Type="http://schemas.microsoft.com/office/2007/relationships/media" Target="../media/media55.m4a"/><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6.m4a"/><Relationship Id="rId1" Type="http://schemas.microsoft.com/office/2007/relationships/media" Target="../media/media56.m4a"/><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17.png"/><Relationship Id="rId5" Type="http://schemas.openxmlformats.org/officeDocument/2006/relationships/image" Target="../media/image59.png"/><Relationship Id="rId4" Type="http://schemas.openxmlformats.org/officeDocument/2006/relationships/notesSlide" Target="../notesSlides/notesSlide2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8.m4a"/><Relationship Id="rId1" Type="http://schemas.microsoft.com/office/2007/relationships/media" Target="../media/media58.m4a"/><Relationship Id="rId5" Type="http://schemas.openxmlformats.org/officeDocument/2006/relationships/image" Target="../media/image17.png"/><Relationship Id="rId4" Type="http://schemas.openxmlformats.org/officeDocument/2006/relationships/notesSlide" Target="../notesSlides/notesSlide29.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9.m4a"/><Relationship Id="rId1" Type="http://schemas.microsoft.com/office/2007/relationships/media" Target="../media/media59.m4a"/><Relationship Id="rId5" Type="http://schemas.openxmlformats.org/officeDocument/2006/relationships/image" Target="../media/image17.png"/><Relationship Id="rId4" Type="http://schemas.openxmlformats.org/officeDocument/2006/relationships/notesSlide" Target="../notesSlides/notesSlide30.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slide" Target="slide35.xml"/><Relationship Id="rId3" Type="http://schemas.openxmlformats.org/officeDocument/2006/relationships/slideLayout" Target="../slideLayouts/slideLayout36.xml"/><Relationship Id="rId7" Type="http://schemas.openxmlformats.org/officeDocument/2006/relationships/image" Target="../media/image22.png"/><Relationship Id="rId12" Type="http://schemas.openxmlformats.org/officeDocument/2006/relationships/slide" Target="slide19.xml"/><Relationship Id="rId17" Type="http://schemas.openxmlformats.org/officeDocument/2006/relationships/image" Target="../media/image17.png"/><Relationship Id="rId2" Type="http://schemas.openxmlformats.org/officeDocument/2006/relationships/audio" Target="../media/media6.m4a"/><Relationship Id="rId16" Type="http://schemas.openxmlformats.org/officeDocument/2006/relationships/slide" Target="slide81.xml"/><Relationship Id="rId1" Type="http://schemas.microsoft.com/office/2007/relationships/media" Target="../media/media6.m4a"/><Relationship Id="rId6" Type="http://schemas.openxmlformats.org/officeDocument/2006/relationships/image" Target="../media/image21.png"/><Relationship Id="rId11" Type="http://schemas.openxmlformats.org/officeDocument/2006/relationships/slide" Target="slide7.xml"/><Relationship Id="rId5" Type="http://schemas.openxmlformats.org/officeDocument/2006/relationships/image" Target="../media/image20.png"/><Relationship Id="rId15" Type="http://schemas.openxmlformats.org/officeDocument/2006/relationships/slide" Target="slide70.xml"/><Relationship Id="rId10" Type="http://schemas.openxmlformats.org/officeDocument/2006/relationships/image" Target="../media/image25.png"/><Relationship Id="rId4" Type="http://schemas.openxmlformats.org/officeDocument/2006/relationships/notesSlide" Target="../notesSlides/notesSlide3.xml"/><Relationship Id="rId9" Type="http://schemas.openxmlformats.org/officeDocument/2006/relationships/image" Target="../media/image24.png"/><Relationship Id="rId14" Type="http://schemas.openxmlformats.org/officeDocument/2006/relationships/slide" Target="slide5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0.m4a"/><Relationship Id="rId1" Type="http://schemas.microsoft.com/office/2007/relationships/media" Target="../media/media60.m4a"/><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1.m4a"/><Relationship Id="rId1" Type="http://schemas.microsoft.com/office/2007/relationships/media" Target="../media/media61.m4a"/><Relationship Id="rId6" Type="http://schemas.openxmlformats.org/officeDocument/2006/relationships/image" Target="../media/image17.png"/><Relationship Id="rId5" Type="http://schemas.openxmlformats.org/officeDocument/2006/relationships/image" Target="../media/image60.png"/><Relationship Id="rId4" Type="http://schemas.openxmlformats.org/officeDocument/2006/relationships/notesSlide" Target="../notesSlides/notesSlide3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2.m4a"/><Relationship Id="rId1" Type="http://schemas.microsoft.com/office/2007/relationships/media" Target="../media/media62.m4a"/><Relationship Id="rId4" Type="http://schemas.openxmlformats.org/officeDocument/2006/relationships/image" Target="../media/image1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3.m4a"/><Relationship Id="rId1" Type="http://schemas.microsoft.com/office/2007/relationships/media" Target="../media/media63.m4a"/><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4.m4a"/><Relationship Id="rId1" Type="http://schemas.microsoft.com/office/2007/relationships/media" Target="../media/media64.m4a"/><Relationship Id="rId5" Type="http://schemas.openxmlformats.org/officeDocument/2006/relationships/image" Target="../media/image17.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5.m4a"/><Relationship Id="rId1" Type="http://schemas.microsoft.com/office/2007/relationships/media" Target="../media/media65.m4a"/><Relationship Id="rId4"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6.m4a"/><Relationship Id="rId1" Type="http://schemas.microsoft.com/office/2007/relationships/media" Target="../media/media66.m4a"/><Relationship Id="rId5" Type="http://schemas.openxmlformats.org/officeDocument/2006/relationships/image" Target="../media/image17.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7.m4a"/><Relationship Id="rId1" Type="http://schemas.microsoft.com/office/2007/relationships/media" Target="../media/media67.m4a"/><Relationship Id="rId6" Type="http://schemas.openxmlformats.org/officeDocument/2006/relationships/image" Target="../media/image17.png"/><Relationship Id="rId5" Type="http://schemas.openxmlformats.org/officeDocument/2006/relationships/image" Target="../media/image63.png"/><Relationship Id="rId4" Type="http://schemas.openxmlformats.org/officeDocument/2006/relationships/notesSlide" Target="../notesSlides/notesSlide3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68.m4a"/><Relationship Id="rId1" Type="http://schemas.microsoft.com/office/2007/relationships/media" Target="../media/media68.m4a"/><Relationship Id="rId5" Type="http://schemas.openxmlformats.org/officeDocument/2006/relationships/image" Target="../media/image17.png"/><Relationship Id="rId4" Type="http://schemas.openxmlformats.org/officeDocument/2006/relationships/notesSlide" Target="../notesSlides/notesSlide3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69.m4a"/><Relationship Id="rId1" Type="http://schemas.microsoft.com/office/2007/relationships/media" Target="../media/media69.m4a"/><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70.m4a"/><Relationship Id="rId1" Type="http://schemas.microsoft.com/office/2007/relationships/media" Target="../media/media70.m4a"/><Relationship Id="rId5" Type="http://schemas.openxmlformats.org/officeDocument/2006/relationships/image" Target="../media/image17.png"/><Relationship Id="rId4" Type="http://schemas.openxmlformats.org/officeDocument/2006/relationships/notesSlide" Target="../notesSlides/notesSlide3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1.m4a"/><Relationship Id="rId1" Type="http://schemas.microsoft.com/office/2007/relationships/media" Target="../media/media71.m4a"/><Relationship Id="rId5" Type="http://schemas.openxmlformats.org/officeDocument/2006/relationships/image" Target="../media/image17.png"/><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2.m4a"/><Relationship Id="rId1" Type="http://schemas.microsoft.com/office/2007/relationships/media" Target="../media/media72.m4a"/><Relationship Id="rId6" Type="http://schemas.openxmlformats.org/officeDocument/2006/relationships/image" Target="../media/image17.png"/><Relationship Id="rId5" Type="http://schemas.openxmlformats.org/officeDocument/2006/relationships/image" Target="../media/image64.png"/><Relationship Id="rId4" Type="http://schemas.openxmlformats.org/officeDocument/2006/relationships/notesSlide" Target="../notesSlides/notesSlide35.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3.m4a"/><Relationship Id="rId1" Type="http://schemas.microsoft.com/office/2007/relationships/media" Target="../media/media73.m4a"/><Relationship Id="rId5" Type="http://schemas.openxmlformats.org/officeDocument/2006/relationships/image" Target="../media/image17.png"/><Relationship Id="rId4" Type="http://schemas.openxmlformats.org/officeDocument/2006/relationships/notesSlide" Target="../notesSlides/notesSlide36.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4.m4a"/><Relationship Id="rId1" Type="http://schemas.microsoft.com/office/2007/relationships/media" Target="../media/media74.m4a"/><Relationship Id="rId4" Type="http://schemas.openxmlformats.org/officeDocument/2006/relationships/image" Target="../media/image17.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5.m4a"/><Relationship Id="rId1" Type="http://schemas.microsoft.com/office/2007/relationships/media" Target="../media/media75.m4a"/><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6.m4a"/><Relationship Id="rId1" Type="http://schemas.microsoft.com/office/2007/relationships/media" Target="../media/media76.m4a"/><Relationship Id="rId5" Type="http://schemas.openxmlformats.org/officeDocument/2006/relationships/image" Target="../media/image17.png"/><Relationship Id="rId4" Type="http://schemas.openxmlformats.org/officeDocument/2006/relationships/notesSlide" Target="../notesSlides/notesSlide38.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7.m4a"/><Relationship Id="rId1" Type="http://schemas.microsoft.com/office/2007/relationships/media" Target="../media/media77.m4a"/><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8.m4a"/><Relationship Id="rId1" Type="http://schemas.microsoft.com/office/2007/relationships/media" Target="../media/media78.m4a"/><Relationship Id="rId5" Type="http://schemas.openxmlformats.org/officeDocument/2006/relationships/image" Target="../media/image17.png"/><Relationship Id="rId4" Type="http://schemas.openxmlformats.org/officeDocument/2006/relationships/notesSlide" Target="../notesSlides/notesSlide39.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9.m4a"/><Relationship Id="rId1" Type="http://schemas.microsoft.com/office/2007/relationships/media" Target="../media/media79.m4a"/><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7.png"/><Relationship Id="rId4"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80.m4a"/><Relationship Id="rId1" Type="http://schemas.microsoft.com/office/2007/relationships/media" Target="../media/media80.m4a"/><Relationship Id="rId4" Type="http://schemas.openxmlformats.org/officeDocument/2006/relationships/image" Target="../media/image17.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81.m4a"/><Relationship Id="rId1" Type="http://schemas.microsoft.com/office/2007/relationships/media" Target="../media/media81.m4a"/><Relationship Id="rId5" Type="http://schemas.openxmlformats.org/officeDocument/2006/relationships/image" Target="../media/image17.png"/><Relationship Id="rId4" Type="http://schemas.openxmlformats.org/officeDocument/2006/relationships/notesSlide" Target="../notesSlides/notesSlide40.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82.m4a"/><Relationship Id="rId1" Type="http://schemas.microsoft.com/office/2007/relationships/media" Target="../media/media82.m4a"/><Relationship Id="rId5" Type="http://schemas.openxmlformats.org/officeDocument/2006/relationships/image" Target="../media/image17.png"/><Relationship Id="rId4" Type="http://schemas.openxmlformats.org/officeDocument/2006/relationships/notesSlide" Target="../notesSlides/notesSlide41.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83.m4a"/><Relationship Id="rId1" Type="http://schemas.microsoft.com/office/2007/relationships/media" Target="../media/media83.m4a"/><Relationship Id="rId5" Type="http://schemas.openxmlformats.org/officeDocument/2006/relationships/image" Target="../media/image17.png"/><Relationship Id="rId4" Type="http://schemas.openxmlformats.org/officeDocument/2006/relationships/notesSlide" Target="../notesSlides/notesSlide4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7.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6D58-29EE-51B1-AABC-E2D9CB180A2C}"/>
              </a:ext>
            </a:extLst>
          </p:cNvPr>
          <p:cNvSpPr>
            <a:spLocks noGrp="1"/>
          </p:cNvSpPr>
          <p:nvPr>
            <p:ph type="title"/>
          </p:nvPr>
        </p:nvSpPr>
        <p:spPr/>
        <p:txBody>
          <a:bodyPr/>
          <a:lstStyle/>
          <a:p>
            <a:r>
              <a:rPr lang="en-US" dirty="0"/>
              <a:t>Teaching a New Dog Old Tricks: Surveying FIDO2 Deployments</a:t>
            </a:r>
          </a:p>
        </p:txBody>
      </p:sp>
      <p:sp>
        <p:nvSpPr>
          <p:cNvPr id="3" name="Text Placeholder 2">
            <a:extLst>
              <a:ext uri="{FF2B5EF4-FFF2-40B4-BE49-F238E27FC236}">
                <a16:creationId xmlns:a16="http://schemas.microsoft.com/office/drawing/2014/main" id="{43DA3764-EFB1-8129-702C-B0C0BDB04B8D}"/>
              </a:ext>
            </a:extLst>
          </p:cNvPr>
          <p:cNvSpPr>
            <a:spLocks noGrp="1"/>
          </p:cNvSpPr>
          <p:nvPr>
            <p:ph type="body" sz="quarter" idx="14"/>
          </p:nvPr>
        </p:nvSpPr>
        <p:spPr/>
        <p:txBody>
          <a:bodyPr/>
          <a:lstStyle/>
          <a:p>
            <a:r>
              <a:rPr lang="en-US" sz="2800" dirty="0"/>
              <a:t>TRISS</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BDBFD1"/>
                </a:solidFill>
                <a:effectLst/>
                <a:uLnTx/>
                <a:uFillTx/>
                <a:latin typeface="Bierstadt"/>
                <a:ea typeface="+mn-ea"/>
                <a:cs typeface="+mn-cs"/>
              </a:rPr>
              <a:t>October 29, 2025</a:t>
            </a:r>
          </a:p>
          <a:p>
            <a:endParaRPr lang="en-US" sz="2800" dirty="0"/>
          </a:p>
          <a:p>
            <a:r>
              <a:rPr lang="en-US" sz="2800" dirty="0"/>
              <a:t>Geoff Robinson</a:t>
            </a:r>
          </a:p>
          <a:p>
            <a:endParaRPr lang="en-US" sz="2800" dirty="0"/>
          </a:p>
        </p:txBody>
      </p:sp>
      <p:pic>
        <p:nvPicPr>
          <p:cNvPr id="8" name="Audio 7">
            <a:extLst>
              <a:ext uri="{FF2B5EF4-FFF2-40B4-BE49-F238E27FC236}">
                <a16:creationId xmlns:a16="http://schemas.microsoft.com/office/drawing/2014/main" id="{040BD84C-4FE8-2DDE-15CE-7B016F22FB6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87910839"/>
      </p:ext>
    </p:extLst>
  </p:cSld>
  <p:clrMapOvr>
    <a:masterClrMapping/>
  </p:clrMapOvr>
  <mc:AlternateContent xmlns:mc="http://schemas.openxmlformats.org/markup-compatibility/2006" xmlns:p14="http://schemas.microsoft.com/office/powerpoint/2010/main">
    <mc:Choice Requires="p14">
      <p:transition spd="slow" p14:dur="2000" advTm="28746"/>
    </mc:Choice>
    <mc:Fallback xmlns="">
      <p:transition spd="slow" advTm="28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6480A-3D84-A4DD-0038-25E1FB8D8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647ECA-C2DD-EEDC-1632-341B10423DD8}"/>
              </a:ext>
            </a:extLst>
          </p:cNvPr>
          <p:cNvSpPr>
            <a:spLocks noGrp="1"/>
          </p:cNvSpPr>
          <p:nvPr>
            <p:ph type="title"/>
          </p:nvPr>
        </p:nvSpPr>
        <p:spPr/>
        <p:txBody>
          <a:bodyPr/>
          <a:lstStyle/>
          <a:p>
            <a:r>
              <a:rPr lang="en-US" dirty="0"/>
              <a:t>What is FIDO2 and what problem is it trying to solve?</a:t>
            </a:r>
          </a:p>
        </p:txBody>
      </p:sp>
      <p:sp>
        <p:nvSpPr>
          <p:cNvPr id="3" name="Content Placeholder 2">
            <a:extLst>
              <a:ext uri="{FF2B5EF4-FFF2-40B4-BE49-F238E27FC236}">
                <a16:creationId xmlns:a16="http://schemas.microsoft.com/office/drawing/2014/main" id="{4748B393-6D7D-73A4-CFA9-E41307089D2E}"/>
              </a:ext>
            </a:extLst>
          </p:cNvPr>
          <p:cNvSpPr>
            <a:spLocks noGrp="1"/>
          </p:cNvSpPr>
          <p:nvPr>
            <p:ph idx="1"/>
          </p:nvPr>
        </p:nvSpPr>
        <p:spPr>
          <a:xfrm>
            <a:off x="381000" y="1676400"/>
            <a:ext cx="7190508" cy="4724400"/>
          </a:xfrm>
        </p:spPr>
        <p:txBody>
          <a:bodyPr/>
          <a:lstStyle/>
          <a:p>
            <a:r>
              <a:rPr lang="en-US" dirty="0"/>
              <a:t>credential abuse (stolen or weak passwords) was the leading initial attack vector, accounting for 22% of data breaches</a:t>
            </a:r>
          </a:p>
          <a:p>
            <a:endParaRPr lang="en-US" dirty="0"/>
          </a:p>
          <a:p>
            <a:r>
              <a:rPr lang="en-US" dirty="0"/>
              <a:t>60% of breaches involved a human element (e.g. phishing)</a:t>
            </a:r>
          </a:p>
          <a:p>
            <a:endParaRPr lang="en-US" dirty="0"/>
          </a:p>
          <a:p>
            <a:r>
              <a:rPr lang="en-US" dirty="0"/>
              <a:t>In 2024, more than 2.8 billion passwords from compromised server-side databases – hashed or otherwise – were posted in criminal forums</a:t>
            </a:r>
          </a:p>
          <a:p>
            <a:endParaRPr lang="en-US" dirty="0"/>
          </a:p>
        </p:txBody>
      </p:sp>
      <p:sp>
        <p:nvSpPr>
          <p:cNvPr id="4" name="Date Placeholder 3">
            <a:extLst>
              <a:ext uri="{FF2B5EF4-FFF2-40B4-BE49-F238E27FC236}">
                <a16:creationId xmlns:a16="http://schemas.microsoft.com/office/drawing/2014/main" id="{3215FD8B-C75F-B8F3-F48C-F7049BFF8EB8}"/>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2EE70BCB-0B43-B3BF-6685-B62B7D31CB1E}"/>
              </a:ext>
            </a:extLst>
          </p:cNvPr>
          <p:cNvSpPr>
            <a:spLocks noGrp="1"/>
          </p:cNvSpPr>
          <p:nvPr>
            <p:ph type="sldNum" sz="quarter" idx="12"/>
          </p:nvPr>
        </p:nvSpPr>
        <p:spPr/>
        <p:txBody>
          <a:bodyPr/>
          <a:lstStyle/>
          <a:p>
            <a:fld id="{1FD39519-F647-444A-A8A9-A50B12C37903}" type="slidenum">
              <a:rPr lang="en-US" smtClean="0"/>
              <a:t>10</a:t>
            </a:fld>
            <a:endParaRPr lang="en-US"/>
          </a:p>
        </p:txBody>
      </p:sp>
      <p:sp>
        <p:nvSpPr>
          <p:cNvPr id="6" name="Text Placeholder 5">
            <a:extLst>
              <a:ext uri="{FF2B5EF4-FFF2-40B4-BE49-F238E27FC236}">
                <a16:creationId xmlns:a16="http://schemas.microsoft.com/office/drawing/2014/main" id="{617386E2-994C-5DC3-F643-93B153A64B19}"/>
              </a:ext>
            </a:extLst>
          </p:cNvPr>
          <p:cNvSpPr>
            <a:spLocks noGrp="1"/>
          </p:cNvSpPr>
          <p:nvPr>
            <p:ph type="body" sz="quarter" idx="13"/>
          </p:nvPr>
        </p:nvSpPr>
        <p:spPr/>
        <p:txBody>
          <a:bodyPr/>
          <a:lstStyle/>
          <a:p>
            <a:r>
              <a:rPr lang="en-US" dirty="0"/>
              <a:t>What’s the problem?</a:t>
            </a:r>
          </a:p>
        </p:txBody>
      </p:sp>
      <p:pic>
        <p:nvPicPr>
          <p:cNvPr id="8" name="Picture 7">
            <a:extLst>
              <a:ext uri="{FF2B5EF4-FFF2-40B4-BE49-F238E27FC236}">
                <a16:creationId xmlns:a16="http://schemas.microsoft.com/office/drawing/2014/main" id="{2AB360D7-8C67-98B8-F670-5729076771D1}"/>
              </a:ext>
            </a:extLst>
          </p:cNvPr>
          <p:cNvPicPr>
            <a:picLocks noChangeAspect="1"/>
          </p:cNvPicPr>
          <p:nvPr/>
        </p:nvPicPr>
        <p:blipFill>
          <a:blip r:embed="rId5"/>
          <a:stretch>
            <a:fillRect/>
          </a:stretch>
        </p:blipFill>
        <p:spPr>
          <a:xfrm>
            <a:off x="7571508" y="914399"/>
            <a:ext cx="4239492" cy="5486401"/>
          </a:xfrm>
          <a:prstGeom prst="rect">
            <a:avLst/>
          </a:prstGeom>
        </p:spPr>
      </p:pic>
      <p:pic>
        <p:nvPicPr>
          <p:cNvPr id="10" name="Audio 9">
            <a:extLst>
              <a:ext uri="{FF2B5EF4-FFF2-40B4-BE49-F238E27FC236}">
                <a16:creationId xmlns:a16="http://schemas.microsoft.com/office/drawing/2014/main" id="{7CF12A90-C255-6A2F-6B4B-58E3EB7584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58508484"/>
      </p:ext>
    </p:extLst>
  </p:cSld>
  <p:clrMapOvr>
    <a:masterClrMapping/>
  </p:clrMapOvr>
  <mc:AlternateContent xmlns:mc="http://schemas.openxmlformats.org/markup-compatibility/2006" xmlns:p14="http://schemas.microsoft.com/office/powerpoint/2010/main">
    <mc:Choice Requires="p14">
      <p:transition spd="slow" p14:dur="2000" advTm="16128"/>
    </mc:Choice>
    <mc:Fallback xmlns="">
      <p:transition spd="slow" advTm="16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35AC1-7458-4F66-CFC7-14C2C3937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0738B-673F-556E-AAA0-592B31FF0EE9}"/>
              </a:ext>
            </a:extLst>
          </p:cNvPr>
          <p:cNvSpPr>
            <a:spLocks noGrp="1"/>
          </p:cNvSpPr>
          <p:nvPr>
            <p:ph type="title"/>
          </p:nvPr>
        </p:nvSpPr>
        <p:spPr/>
        <p:txBody>
          <a:bodyPr/>
          <a:lstStyle/>
          <a:p>
            <a:r>
              <a:rPr lang="en-US" dirty="0"/>
              <a:t>What is FIDO2 and what problem is it trying to solve?</a:t>
            </a:r>
          </a:p>
        </p:txBody>
      </p:sp>
      <p:sp>
        <p:nvSpPr>
          <p:cNvPr id="3" name="Content Placeholder 2">
            <a:extLst>
              <a:ext uri="{FF2B5EF4-FFF2-40B4-BE49-F238E27FC236}">
                <a16:creationId xmlns:a16="http://schemas.microsoft.com/office/drawing/2014/main" id="{F182AA11-F86A-C716-27D8-0EFE311329B1}"/>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200" dirty="0"/>
              <a:t>Passkeys are the solution.</a:t>
            </a:r>
          </a:p>
        </p:txBody>
      </p:sp>
      <p:sp>
        <p:nvSpPr>
          <p:cNvPr id="4" name="Date Placeholder 3">
            <a:extLst>
              <a:ext uri="{FF2B5EF4-FFF2-40B4-BE49-F238E27FC236}">
                <a16:creationId xmlns:a16="http://schemas.microsoft.com/office/drawing/2014/main" id="{C1C048F5-ACC1-E63B-57D1-9A9B226C1FE7}"/>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B4180905-20D0-7779-CA73-C87D03DA1F44}"/>
              </a:ext>
            </a:extLst>
          </p:cNvPr>
          <p:cNvSpPr>
            <a:spLocks noGrp="1"/>
          </p:cNvSpPr>
          <p:nvPr>
            <p:ph type="sldNum" sz="quarter" idx="12"/>
          </p:nvPr>
        </p:nvSpPr>
        <p:spPr/>
        <p:txBody>
          <a:bodyPr/>
          <a:lstStyle/>
          <a:p>
            <a:fld id="{1FD39519-F647-444A-A8A9-A50B12C37903}" type="slidenum">
              <a:rPr lang="en-US" smtClean="0"/>
              <a:t>11</a:t>
            </a:fld>
            <a:endParaRPr lang="en-US"/>
          </a:p>
        </p:txBody>
      </p:sp>
      <p:sp>
        <p:nvSpPr>
          <p:cNvPr id="6" name="Text Placeholder 5">
            <a:extLst>
              <a:ext uri="{FF2B5EF4-FFF2-40B4-BE49-F238E27FC236}">
                <a16:creationId xmlns:a16="http://schemas.microsoft.com/office/drawing/2014/main" id="{2046B62F-DC04-9E7B-45B7-D34E91B8CBA5}"/>
              </a:ext>
            </a:extLst>
          </p:cNvPr>
          <p:cNvSpPr>
            <a:spLocks noGrp="1"/>
          </p:cNvSpPr>
          <p:nvPr>
            <p:ph type="body" sz="quarter" idx="13"/>
          </p:nvPr>
        </p:nvSpPr>
        <p:spPr/>
        <p:txBody>
          <a:bodyPr/>
          <a:lstStyle/>
          <a:p>
            <a:r>
              <a:rPr lang="en-US" dirty="0"/>
              <a:t>What’s the solution?</a:t>
            </a:r>
          </a:p>
        </p:txBody>
      </p:sp>
      <p:pic>
        <p:nvPicPr>
          <p:cNvPr id="9" name="Audio 8">
            <a:extLst>
              <a:ext uri="{FF2B5EF4-FFF2-40B4-BE49-F238E27FC236}">
                <a16:creationId xmlns:a16="http://schemas.microsoft.com/office/drawing/2014/main" id="{38CE254F-981B-15C9-0253-BB39EEB257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65673279"/>
      </p:ext>
    </p:extLst>
  </p:cSld>
  <p:clrMapOvr>
    <a:masterClrMapping/>
  </p:clrMapOvr>
  <mc:AlternateContent xmlns:mc="http://schemas.openxmlformats.org/markup-compatibility/2006" xmlns:p14="http://schemas.microsoft.com/office/powerpoint/2010/main">
    <mc:Choice Requires="p14">
      <p:transition spd="slow" p14:dur="2000" advTm="4661"/>
    </mc:Choice>
    <mc:Fallback xmlns="">
      <p:transition spd="slow" advTm="4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7E748-8D22-756B-AAC1-A175E29CC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E7F30-80E3-3A7B-49C7-9C509FAE733B}"/>
              </a:ext>
            </a:extLst>
          </p:cNvPr>
          <p:cNvSpPr>
            <a:spLocks noGrp="1"/>
          </p:cNvSpPr>
          <p:nvPr>
            <p:ph type="title"/>
          </p:nvPr>
        </p:nvSpPr>
        <p:spPr/>
        <p:txBody>
          <a:bodyPr/>
          <a:lstStyle/>
          <a:p>
            <a:r>
              <a:rPr lang="en-US" dirty="0"/>
              <a:t>What is FIDO2 and what problem is it trying to solve?</a:t>
            </a:r>
          </a:p>
        </p:txBody>
      </p:sp>
      <p:sp>
        <p:nvSpPr>
          <p:cNvPr id="3" name="Content Placeholder 2">
            <a:extLst>
              <a:ext uri="{FF2B5EF4-FFF2-40B4-BE49-F238E27FC236}">
                <a16:creationId xmlns:a16="http://schemas.microsoft.com/office/drawing/2014/main" id="{339CD75B-002E-CC06-C155-0952A0D350FB}"/>
              </a:ext>
            </a:extLst>
          </p:cNvPr>
          <p:cNvSpPr>
            <a:spLocks noGrp="1"/>
          </p:cNvSpPr>
          <p:nvPr>
            <p:ph idx="1"/>
          </p:nvPr>
        </p:nvSpPr>
        <p:spPr/>
        <p:txBody>
          <a:bodyPr/>
          <a:lstStyle/>
          <a:p>
            <a:r>
              <a:rPr lang="en-US" dirty="0"/>
              <a:t>FIDO2 authentication options</a:t>
            </a:r>
          </a:p>
          <a:p>
            <a:pPr lvl="1"/>
            <a:r>
              <a:rPr lang="en-US" b="1" dirty="0" err="1"/>
              <a:t>Passwordless</a:t>
            </a:r>
            <a:r>
              <a:rPr lang="en-US" b="1" dirty="0"/>
              <a:t> authentication</a:t>
            </a:r>
          </a:p>
          <a:p>
            <a:pPr lvl="2"/>
            <a:r>
              <a:rPr lang="en-US" dirty="0"/>
              <a:t>Strong single factor authentication using a hardware authenticator,  eliminates the need for weak password-based authentication.</a:t>
            </a:r>
          </a:p>
          <a:p>
            <a:pPr lvl="1"/>
            <a:r>
              <a:rPr lang="en-US" b="1" dirty="0"/>
              <a:t>Two factor authentication</a:t>
            </a:r>
          </a:p>
          <a:p>
            <a:pPr lvl="2"/>
            <a:r>
              <a:rPr lang="en-US" dirty="0"/>
              <a:t>Strong two factor authentication using a hardware authenticator as an extra layer of protection beyond a password.</a:t>
            </a:r>
          </a:p>
          <a:p>
            <a:pPr lvl="1"/>
            <a:r>
              <a:rPr lang="en-US" b="1" dirty="0"/>
              <a:t>Multi-factor authentication</a:t>
            </a:r>
          </a:p>
          <a:p>
            <a:pPr lvl="2"/>
            <a:r>
              <a:rPr lang="en-US" dirty="0"/>
              <a:t>Strong multi-factor authentication using a hardware authenticator </a:t>
            </a:r>
            <a:r>
              <a:rPr lang="en-US" i="1" dirty="0"/>
              <a:t>and</a:t>
            </a:r>
            <a:r>
              <a:rPr lang="en-US" dirty="0"/>
              <a:t> a PIN or biometric, to meet high assurance requirements such as needed for financial transactions and ordering a prescription.</a:t>
            </a:r>
          </a:p>
          <a:p>
            <a:endParaRPr lang="en-US" dirty="0"/>
          </a:p>
        </p:txBody>
      </p:sp>
      <p:sp>
        <p:nvSpPr>
          <p:cNvPr id="4" name="Date Placeholder 3">
            <a:extLst>
              <a:ext uri="{FF2B5EF4-FFF2-40B4-BE49-F238E27FC236}">
                <a16:creationId xmlns:a16="http://schemas.microsoft.com/office/drawing/2014/main" id="{9FDBBC60-BDC5-FC46-2F12-3F931DF021CA}"/>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7FED1344-32B0-02FF-C025-203AFE39B812}"/>
              </a:ext>
            </a:extLst>
          </p:cNvPr>
          <p:cNvSpPr>
            <a:spLocks noGrp="1"/>
          </p:cNvSpPr>
          <p:nvPr>
            <p:ph type="sldNum" sz="quarter" idx="12"/>
          </p:nvPr>
        </p:nvSpPr>
        <p:spPr/>
        <p:txBody>
          <a:bodyPr/>
          <a:lstStyle/>
          <a:p>
            <a:fld id="{1FD39519-F647-444A-A8A9-A50B12C37903}" type="slidenum">
              <a:rPr lang="en-US" smtClean="0"/>
              <a:t>12</a:t>
            </a:fld>
            <a:endParaRPr lang="en-US"/>
          </a:p>
        </p:txBody>
      </p:sp>
      <p:sp>
        <p:nvSpPr>
          <p:cNvPr id="6" name="Text Placeholder 5">
            <a:extLst>
              <a:ext uri="{FF2B5EF4-FFF2-40B4-BE49-F238E27FC236}">
                <a16:creationId xmlns:a16="http://schemas.microsoft.com/office/drawing/2014/main" id="{7844C408-7A20-7E30-52C0-A3F6B6C13283}"/>
              </a:ext>
            </a:extLst>
          </p:cNvPr>
          <p:cNvSpPr>
            <a:spLocks noGrp="1"/>
          </p:cNvSpPr>
          <p:nvPr>
            <p:ph type="body" sz="quarter" idx="13"/>
          </p:nvPr>
        </p:nvSpPr>
        <p:spPr/>
        <p:txBody>
          <a:bodyPr/>
          <a:lstStyle/>
          <a:p>
            <a:r>
              <a:rPr lang="en-US" dirty="0"/>
              <a:t>What’s the solution?</a:t>
            </a:r>
          </a:p>
        </p:txBody>
      </p:sp>
      <p:pic>
        <p:nvPicPr>
          <p:cNvPr id="9" name="Audio 8">
            <a:extLst>
              <a:ext uri="{FF2B5EF4-FFF2-40B4-BE49-F238E27FC236}">
                <a16:creationId xmlns:a16="http://schemas.microsoft.com/office/drawing/2014/main" id="{42CE1763-03BF-26E3-3707-D806D01AE5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9122795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ED4FE-FB46-C149-B24F-BBC95CFCE6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CC8AE6-7EFA-19B3-FD59-9AD9E379F359}"/>
              </a:ext>
            </a:extLst>
          </p:cNvPr>
          <p:cNvSpPr>
            <a:spLocks noGrp="1"/>
          </p:cNvSpPr>
          <p:nvPr>
            <p:ph type="title"/>
          </p:nvPr>
        </p:nvSpPr>
        <p:spPr/>
        <p:txBody>
          <a:bodyPr/>
          <a:lstStyle/>
          <a:p>
            <a:r>
              <a:rPr lang="en-US" dirty="0"/>
              <a:t>What is FIDO2 and what problem is it trying to solve?</a:t>
            </a:r>
          </a:p>
        </p:txBody>
      </p:sp>
      <p:sp>
        <p:nvSpPr>
          <p:cNvPr id="3" name="Content Placeholder 2">
            <a:extLst>
              <a:ext uri="{FF2B5EF4-FFF2-40B4-BE49-F238E27FC236}">
                <a16:creationId xmlns:a16="http://schemas.microsoft.com/office/drawing/2014/main" id="{455E7849-77B2-4181-C135-ECC8F465B499}"/>
              </a:ext>
            </a:extLst>
          </p:cNvPr>
          <p:cNvSpPr>
            <a:spLocks noGrp="1"/>
          </p:cNvSpPr>
          <p:nvPr>
            <p:ph idx="1"/>
          </p:nvPr>
        </p:nvSpPr>
        <p:spPr/>
        <p:txBody>
          <a:bodyPr/>
          <a:lstStyle/>
          <a:p>
            <a:r>
              <a:rPr lang="en-US" dirty="0"/>
              <a:t>FIDO2 authentication options</a:t>
            </a:r>
          </a:p>
          <a:p>
            <a:pPr lvl="1"/>
            <a:r>
              <a:rPr lang="en-US" b="1" dirty="0" err="1"/>
              <a:t>Passwordless</a:t>
            </a:r>
            <a:r>
              <a:rPr lang="en-US" b="1" dirty="0"/>
              <a:t> authentication</a:t>
            </a:r>
          </a:p>
          <a:p>
            <a:pPr lvl="2"/>
            <a:r>
              <a:rPr lang="en-US" dirty="0"/>
              <a:t>Strong single factor authentication using a hardware authenticator,  eliminates the need for weak password-based authentication.</a:t>
            </a:r>
          </a:p>
          <a:p>
            <a:pPr lvl="1"/>
            <a:r>
              <a:rPr lang="en-US" b="1" dirty="0"/>
              <a:t>Two factor authentication</a:t>
            </a:r>
          </a:p>
          <a:p>
            <a:pPr lvl="2"/>
            <a:r>
              <a:rPr lang="en-US" dirty="0"/>
              <a:t>Strong two factor authentication using a hardware authenticator as an extra layer of protection beyond a password.</a:t>
            </a:r>
          </a:p>
          <a:p>
            <a:pPr lvl="1"/>
            <a:r>
              <a:rPr lang="en-US" b="1" dirty="0"/>
              <a:t>Multi-factor authentication</a:t>
            </a:r>
          </a:p>
          <a:p>
            <a:pPr lvl="2"/>
            <a:r>
              <a:rPr lang="en-US" dirty="0"/>
              <a:t>Strong multi-factor authentication using a hardware authenticator </a:t>
            </a:r>
            <a:r>
              <a:rPr lang="en-US" i="1" dirty="0"/>
              <a:t>and</a:t>
            </a:r>
            <a:r>
              <a:rPr lang="en-US" dirty="0"/>
              <a:t> a PIN or biometric, to meet high assurance requirements such as needed for financial transactions and ordering a prescription.</a:t>
            </a:r>
          </a:p>
          <a:p>
            <a:endParaRPr lang="en-US" dirty="0"/>
          </a:p>
        </p:txBody>
      </p:sp>
      <p:sp>
        <p:nvSpPr>
          <p:cNvPr id="4" name="Date Placeholder 3">
            <a:extLst>
              <a:ext uri="{FF2B5EF4-FFF2-40B4-BE49-F238E27FC236}">
                <a16:creationId xmlns:a16="http://schemas.microsoft.com/office/drawing/2014/main" id="{45103296-7225-696C-7A7A-7152E8135912}"/>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162EB95D-8DAF-31E5-3F88-BA48EF5E8A97}"/>
              </a:ext>
            </a:extLst>
          </p:cNvPr>
          <p:cNvSpPr>
            <a:spLocks noGrp="1"/>
          </p:cNvSpPr>
          <p:nvPr>
            <p:ph type="sldNum" sz="quarter" idx="12"/>
          </p:nvPr>
        </p:nvSpPr>
        <p:spPr/>
        <p:txBody>
          <a:bodyPr/>
          <a:lstStyle/>
          <a:p>
            <a:fld id="{1FD39519-F647-444A-A8A9-A50B12C37903}" type="slidenum">
              <a:rPr lang="en-US" smtClean="0"/>
              <a:t>13</a:t>
            </a:fld>
            <a:endParaRPr lang="en-US"/>
          </a:p>
        </p:txBody>
      </p:sp>
      <p:sp>
        <p:nvSpPr>
          <p:cNvPr id="6" name="Text Placeholder 5">
            <a:extLst>
              <a:ext uri="{FF2B5EF4-FFF2-40B4-BE49-F238E27FC236}">
                <a16:creationId xmlns:a16="http://schemas.microsoft.com/office/drawing/2014/main" id="{30F020FC-3116-5878-A860-147CEF1B9D59}"/>
              </a:ext>
            </a:extLst>
          </p:cNvPr>
          <p:cNvSpPr>
            <a:spLocks noGrp="1"/>
          </p:cNvSpPr>
          <p:nvPr>
            <p:ph type="body" sz="quarter" idx="13"/>
          </p:nvPr>
        </p:nvSpPr>
        <p:spPr/>
        <p:txBody>
          <a:bodyPr/>
          <a:lstStyle/>
          <a:p>
            <a:r>
              <a:rPr lang="en-US" dirty="0"/>
              <a:t>What’s the solution?</a:t>
            </a:r>
          </a:p>
        </p:txBody>
      </p:sp>
      <p:sp>
        <p:nvSpPr>
          <p:cNvPr id="7" name="Rectangle 6">
            <a:extLst>
              <a:ext uri="{FF2B5EF4-FFF2-40B4-BE49-F238E27FC236}">
                <a16:creationId xmlns:a16="http://schemas.microsoft.com/office/drawing/2014/main" id="{201ECD32-DF09-D736-051B-3D5195A2864D}"/>
              </a:ext>
            </a:extLst>
          </p:cNvPr>
          <p:cNvSpPr/>
          <p:nvPr/>
        </p:nvSpPr>
        <p:spPr>
          <a:xfrm>
            <a:off x="864158" y="2019719"/>
            <a:ext cx="11033090" cy="1165608"/>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Audio 9">
            <a:extLst>
              <a:ext uri="{FF2B5EF4-FFF2-40B4-BE49-F238E27FC236}">
                <a16:creationId xmlns:a16="http://schemas.microsoft.com/office/drawing/2014/main" id="{794C0C5D-737E-B54E-A1FA-CDE25B5CC7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3551991"/>
      </p:ext>
    </p:extLst>
  </p:cSld>
  <p:clrMapOvr>
    <a:masterClrMapping/>
  </p:clrMapOvr>
  <mc:AlternateContent xmlns:mc="http://schemas.openxmlformats.org/markup-compatibility/2006" xmlns:p14="http://schemas.microsoft.com/office/powerpoint/2010/main">
    <mc:Choice Requires="p14">
      <p:transition spd="slow" p14:dur="2000" advTm="10357"/>
    </mc:Choice>
    <mc:Fallback xmlns="">
      <p:transition spd="slow" advTm="10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1916C-842F-074E-A7A5-DC282CB66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0AA07E-C533-83C8-A95C-47A241B58D94}"/>
              </a:ext>
            </a:extLst>
          </p:cNvPr>
          <p:cNvSpPr>
            <a:spLocks noGrp="1"/>
          </p:cNvSpPr>
          <p:nvPr>
            <p:ph type="title"/>
          </p:nvPr>
        </p:nvSpPr>
        <p:spPr>
          <a:xfrm>
            <a:off x="381000" y="304801"/>
            <a:ext cx="11430000" cy="533399"/>
          </a:xfrm>
        </p:spPr>
        <p:txBody>
          <a:bodyPr anchor="t">
            <a:normAutofit/>
          </a:bodyPr>
          <a:lstStyle/>
          <a:p>
            <a:r>
              <a:rPr lang="en-US" dirty="0"/>
              <a:t>What is FIDO2 and what problem is it trying to solve?</a:t>
            </a:r>
          </a:p>
        </p:txBody>
      </p:sp>
      <p:sp>
        <p:nvSpPr>
          <p:cNvPr id="3" name="Content Placeholder 2">
            <a:extLst>
              <a:ext uri="{FF2B5EF4-FFF2-40B4-BE49-F238E27FC236}">
                <a16:creationId xmlns:a16="http://schemas.microsoft.com/office/drawing/2014/main" id="{41BE0585-7E85-4D89-5BF9-972836DE19CA}"/>
              </a:ext>
            </a:extLst>
          </p:cNvPr>
          <p:cNvSpPr>
            <a:spLocks noGrp="1"/>
          </p:cNvSpPr>
          <p:nvPr>
            <p:ph idx="1"/>
          </p:nvPr>
        </p:nvSpPr>
        <p:spPr>
          <a:xfrm>
            <a:off x="381000" y="1676400"/>
            <a:ext cx="5562600" cy="4724400"/>
          </a:xfrm>
        </p:spPr>
        <p:txBody>
          <a:bodyPr>
            <a:normAutofit/>
          </a:bodyPr>
          <a:lstStyle/>
          <a:p>
            <a:r>
              <a:rPr lang="en-US" dirty="0"/>
              <a:t>FIDO2 </a:t>
            </a:r>
            <a:r>
              <a:rPr lang="en-US" dirty="0" err="1"/>
              <a:t>passwordless</a:t>
            </a:r>
            <a:r>
              <a:rPr lang="en-US" dirty="0"/>
              <a:t> authentication relies on cryptographic algorithms to generate a public-private key</a:t>
            </a:r>
          </a:p>
          <a:p>
            <a:endParaRPr lang="en-US" dirty="0"/>
          </a:p>
          <a:p>
            <a:r>
              <a:rPr lang="en-US" dirty="0"/>
              <a:t>The key pair is used to perform user authentication directly on an end user’s device, whether a desktop computer, laptop, mobile phone, or security key</a:t>
            </a:r>
          </a:p>
          <a:p>
            <a:pPr lvl="1"/>
            <a:endParaRPr lang="en-US" dirty="0"/>
          </a:p>
          <a:p>
            <a:r>
              <a:rPr lang="en-US" dirty="0"/>
              <a:t>A passkey can be bound to a single user device or automatically synced across a user’s multiple devices through a cloud service</a:t>
            </a:r>
          </a:p>
          <a:p>
            <a:endParaRPr lang="en-US" dirty="0"/>
          </a:p>
        </p:txBody>
      </p:sp>
      <p:sp>
        <p:nvSpPr>
          <p:cNvPr id="4" name="Date Placeholder 3">
            <a:extLst>
              <a:ext uri="{FF2B5EF4-FFF2-40B4-BE49-F238E27FC236}">
                <a16:creationId xmlns:a16="http://schemas.microsoft.com/office/drawing/2014/main" id="{8C4B2CE4-4261-31BA-3E02-17290BB7247F}"/>
              </a:ext>
            </a:extLst>
          </p:cNvPr>
          <p:cNvSpPr>
            <a:spLocks noGrp="1"/>
          </p:cNvSpPr>
          <p:nvPr>
            <p:ph type="dt" sz="half" idx="10"/>
          </p:nvPr>
        </p:nvSpPr>
        <p:spPr>
          <a:xfrm>
            <a:off x="2895600" y="6553200"/>
            <a:ext cx="1371600" cy="152400"/>
          </a:xfrm>
        </p:spPr>
        <p:txBody>
          <a:bodyPr anchor="ctr">
            <a:normAutofit/>
          </a:bodyPr>
          <a:lstStyle/>
          <a:p>
            <a:pPr>
              <a:lnSpc>
                <a:spcPct val="90000"/>
              </a:lnSpc>
              <a:spcAft>
                <a:spcPts val="600"/>
              </a:spcAft>
            </a:pPr>
            <a:fld id="{FA90FC6F-1363-4117-87C7-56D836A7B905}" type="datetime4">
              <a:rPr lang="en-US" sz="400" smtClean="0"/>
              <a:pPr>
                <a:lnSpc>
                  <a:spcPct val="90000"/>
                </a:lnSpc>
                <a:spcAft>
                  <a:spcPts val="600"/>
                </a:spcAft>
              </a:pPr>
              <a:t>November 3, 2025</a:t>
            </a:fld>
            <a:endParaRPr lang="en-US" sz="400"/>
          </a:p>
        </p:txBody>
      </p:sp>
      <p:sp>
        <p:nvSpPr>
          <p:cNvPr id="5" name="Slide Number Placeholder 4">
            <a:extLst>
              <a:ext uri="{FF2B5EF4-FFF2-40B4-BE49-F238E27FC236}">
                <a16:creationId xmlns:a16="http://schemas.microsoft.com/office/drawing/2014/main" id="{55D83FD3-31D8-FBC9-82F5-7D92BFA0DBDF}"/>
              </a:ext>
            </a:extLst>
          </p:cNvPr>
          <p:cNvSpPr>
            <a:spLocks noGrp="1"/>
          </p:cNvSpPr>
          <p:nvPr>
            <p:ph type="sldNum" sz="quarter" idx="12"/>
          </p:nvPr>
        </p:nvSpPr>
        <p:spPr>
          <a:xfrm>
            <a:off x="5715000" y="6553200"/>
            <a:ext cx="762000" cy="152400"/>
          </a:xfrm>
        </p:spPr>
        <p:txBody>
          <a:bodyPr anchor="ctr">
            <a:normAutofit/>
          </a:bodyPr>
          <a:lstStyle/>
          <a:p>
            <a:pPr>
              <a:lnSpc>
                <a:spcPct val="90000"/>
              </a:lnSpc>
              <a:spcAft>
                <a:spcPts val="600"/>
              </a:spcAft>
            </a:pPr>
            <a:fld id="{1FD39519-F647-444A-A8A9-A50B12C37903}" type="slidenum">
              <a:rPr lang="en-US" sz="400" smtClean="0"/>
              <a:pPr>
                <a:lnSpc>
                  <a:spcPct val="90000"/>
                </a:lnSpc>
                <a:spcAft>
                  <a:spcPts val="600"/>
                </a:spcAft>
              </a:pPr>
              <a:t>14</a:t>
            </a:fld>
            <a:endParaRPr lang="en-US" sz="400"/>
          </a:p>
        </p:txBody>
      </p:sp>
      <p:pic>
        <p:nvPicPr>
          <p:cNvPr id="1026" name="Picture 2" descr="YubiKey 5 family">
            <a:extLst>
              <a:ext uri="{FF2B5EF4-FFF2-40B4-BE49-F238E27FC236}">
                <a16:creationId xmlns:a16="http://schemas.microsoft.com/office/drawing/2014/main" id="{728960A2-804F-6C22-2250-446D16483C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526" r="4" b="1413"/>
          <a:stretch>
            <a:fillRect/>
          </a:stretch>
        </p:blipFill>
        <p:spPr bwMode="auto">
          <a:xfrm>
            <a:off x="8773032" y="1000045"/>
            <a:ext cx="3048965" cy="2589532"/>
          </a:xfrm>
          <a:prstGeom prst="rect">
            <a:avLst/>
          </a:prstGeom>
          <a:solidFill>
            <a:srgbClr val="FFFFFF"/>
          </a:solidFill>
        </p:spPr>
      </p:pic>
      <p:sp>
        <p:nvSpPr>
          <p:cNvPr id="6" name="Text Placeholder 5">
            <a:extLst>
              <a:ext uri="{FF2B5EF4-FFF2-40B4-BE49-F238E27FC236}">
                <a16:creationId xmlns:a16="http://schemas.microsoft.com/office/drawing/2014/main" id="{83503EF9-4BFC-2DB5-F00F-C370AD41FD7F}"/>
              </a:ext>
            </a:extLst>
          </p:cNvPr>
          <p:cNvSpPr>
            <a:spLocks noGrp="1"/>
          </p:cNvSpPr>
          <p:nvPr>
            <p:ph type="body" sz="quarter" idx="14"/>
          </p:nvPr>
        </p:nvSpPr>
        <p:spPr>
          <a:xfrm>
            <a:off x="381000" y="838200"/>
            <a:ext cx="11430000" cy="685800"/>
          </a:xfrm>
        </p:spPr>
        <p:txBody>
          <a:bodyPr>
            <a:normAutofit/>
          </a:bodyPr>
          <a:lstStyle/>
          <a:p>
            <a:r>
              <a:rPr lang="en-US" dirty="0"/>
              <a:t>What’s the solution?</a:t>
            </a:r>
          </a:p>
        </p:txBody>
      </p:sp>
      <p:pic>
        <p:nvPicPr>
          <p:cNvPr id="7" name="Picture 6">
            <a:extLst>
              <a:ext uri="{FF2B5EF4-FFF2-40B4-BE49-F238E27FC236}">
                <a16:creationId xmlns:a16="http://schemas.microsoft.com/office/drawing/2014/main" id="{C49A969F-9FA7-308C-DEC3-CC5FB4D97536}"/>
              </a:ext>
            </a:extLst>
          </p:cNvPr>
          <p:cNvPicPr>
            <a:picLocks noChangeAspect="1"/>
          </p:cNvPicPr>
          <p:nvPr/>
        </p:nvPicPr>
        <p:blipFill>
          <a:blip r:embed="rId6"/>
          <a:stretch>
            <a:fillRect/>
          </a:stretch>
        </p:blipFill>
        <p:spPr>
          <a:xfrm>
            <a:off x="6335227" y="3437176"/>
            <a:ext cx="2183917" cy="2430224"/>
          </a:xfrm>
          <a:prstGeom prst="rect">
            <a:avLst/>
          </a:prstGeom>
        </p:spPr>
      </p:pic>
      <p:pic>
        <p:nvPicPr>
          <p:cNvPr id="1030" name="Picture 6" descr="Biometric Authentication with Token Smart Ring">
            <a:extLst>
              <a:ext uri="{FF2B5EF4-FFF2-40B4-BE49-F238E27FC236}">
                <a16:creationId xmlns:a16="http://schemas.microsoft.com/office/drawing/2014/main" id="{C9F4779D-A1CC-A764-5C4B-6AC6AA8838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3174" y="1063622"/>
            <a:ext cx="1545295" cy="21386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e">
            <a:extLst>
              <a:ext uri="{FF2B5EF4-FFF2-40B4-BE49-F238E27FC236}">
                <a16:creationId xmlns:a16="http://schemas.microsoft.com/office/drawing/2014/main" id="{9B4DF682-8F4A-8D35-5467-48B0D159A9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7936" y="3124199"/>
            <a:ext cx="312578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E3994A4A-BC53-9652-B095-797C81B9907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58953352"/>
      </p:ext>
    </p:extLst>
  </p:cSld>
  <p:clrMapOvr>
    <a:masterClrMapping/>
  </p:clrMapOvr>
  <mc:AlternateContent xmlns:mc="http://schemas.openxmlformats.org/markup-compatibility/2006" xmlns:p14="http://schemas.microsoft.com/office/powerpoint/2010/main">
    <mc:Choice Requires="p14">
      <p:transition spd="slow" p14:dur="2000" advTm="80938"/>
    </mc:Choice>
    <mc:Fallback xmlns="">
      <p:transition spd="slow" advTm="80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E9066-B575-0EFE-7890-9A74992D14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E3D23-DD01-B401-2A49-E6BC7C01533A}"/>
              </a:ext>
            </a:extLst>
          </p:cNvPr>
          <p:cNvSpPr>
            <a:spLocks noGrp="1"/>
          </p:cNvSpPr>
          <p:nvPr>
            <p:ph type="title"/>
          </p:nvPr>
        </p:nvSpPr>
        <p:spPr/>
        <p:txBody>
          <a:bodyPr/>
          <a:lstStyle/>
          <a:p>
            <a:r>
              <a:rPr lang="en-US" dirty="0"/>
              <a:t>What is FIDO2 and what problem is it trying to solve?</a:t>
            </a:r>
          </a:p>
        </p:txBody>
      </p:sp>
      <p:sp>
        <p:nvSpPr>
          <p:cNvPr id="3" name="Content Placeholder 2">
            <a:extLst>
              <a:ext uri="{FF2B5EF4-FFF2-40B4-BE49-F238E27FC236}">
                <a16:creationId xmlns:a16="http://schemas.microsoft.com/office/drawing/2014/main" id="{113D1FF9-AB0B-39CA-F6B5-3739E4E3F67B}"/>
              </a:ext>
            </a:extLst>
          </p:cNvPr>
          <p:cNvSpPr>
            <a:spLocks noGrp="1"/>
          </p:cNvSpPr>
          <p:nvPr>
            <p:ph idx="1"/>
          </p:nvPr>
        </p:nvSpPr>
        <p:spPr/>
        <p:txBody>
          <a:bodyPr/>
          <a:lstStyle/>
          <a:p>
            <a:pPr marL="0" indent="0">
              <a:buNone/>
            </a:pPr>
            <a:r>
              <a:rPr lang="en-US" dirty="0"/>
              <a:t>FIDO2’s main benefits are:</a:t>
            </a:r>
          </a:p>
          <a:p>
            <a:pPr marL="0" indent="0">
              <a:buNone/>
            </a:pPr>
            <a:endParaRPr lang="en-US" dirty="0"/>
          </a:p>
          <a:p>
            <a:r>
              <a:rPr lang="en-US" dirty="0"/>
              <a:t>enhanced security against credential theft</a:t>
            </a:r>
          </a:p>
          <a:p>
            <a:endParaRPr lang="en-US" dirty="0"/>
          </a:p>
          <a:p>
            <a:r>
              <a:rPr lang="en-US" dirty="0"/>
              <a:t>improved privacy by keeping personal data on the user's device</a:t>
            </a:r>
          </a:p>
          <a:p>
            <a:endParaRPr lang="en-US" dirty="0"/>
          </a:p>
          <a:p>
            <a:r>
              <a:rPr lang="en-US" dirty="0"/>
              <a:t>a simpler login experience that eliminates the need to remember complex passwords</a:t>
            </a:r>
          </a:p>
        </p:txBody>
      </p:sp>
      <p:sp>
        <p:nvSpPr>
          <p:cNvPr id="4" name="Date Placeholder 3">
            <a:extLst>
              <a:ext uri="{FF2B5EF4-FFF2-40B4-BE49-F238E27FC236}">
                <a16:creationId xmlns:a16="http://schemas.microsoft.com/office/drawing/2014/main" id="{55098369-74A7-2A0E-B5E8-3DA8E9A9C213}"/>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AE7DF0BE-8BD9-9D9F-825C-E97EF951193E}"/>
              </a:ext>
            </a:extLst>
          </p:cNvPr>
          <p:cNvSpPr>
            <a:spLocks noGrp="1"/>
          </p:cNvSpPr>
          <p:nvPr>
            <p:ph type="sldNum" sz="quarter" idx="12"/>
          </p:nvPr>
        </p:nvSpPr>
        <p:spPr/>
        <p:txBody>
          <a:bodyPr/>
          <a:lstStyle/>
          <a:p>
            <a:fld id="{1FD39519-F647-444A-A8A9-A50B12C37903}" type="slidenum">
              <a:rPr lang="en-US" smtClean="0"/>
              <a:t>15</a:t>
            </a:fld>
            <a:endParaRPr lang="en-US"/>
          </a:p>
        </p:txBody>
      </p:sp>
      <p:sp>
        <p:nvSpPr>
          <p:cNvPr id="6" name="Text Placeholder 5">
            <a:extLst>
              <a:ext uri="{FF2B5EF4-FFF2-40B4-BE49-F238E27FC236}">
                <a16:creationId xmlns:a16="http://schemas.microsoft.com/office/drawing/2014/main" id="{9FC8BAB3-FFA9-1EC3-141A-6665BAE6CD21}"/>
              </a:ext>
            </a:extLst>
          </p:cNvPr>
          <p:cNvSpPr>
            <a:spLocks noGrp="1"/>
          </p:cNvSpPr>
          <p:nvPr>
            <p:ph type="body" sz="quarter" idx="13"/>
          </p:nvPr>
        </p:nvSpPr>
        <p:spPr/>
        <p:txBody>
          <a:bodyPr/>
          <a:lstStyle/>
          <a:p>
            <a:r>
              <a:rPr lang="en-US" dirty="0"/>
              <a:t>What’s the benefit?</a:t>
            </a:r>
          </a:p>
        </p:txBody>
      </p:sp>
      <p:pic>
        <p:nvPicPr>
          <p:cNvPr id="9" name="Audio 8">
            <a:extLst>
              <a:ext uri="{FF2B5EF4-FFF2-40B4-BE49-F238E27FC236}">
                <a16:creationId xmlns:a16="http://schemas.microsoft.com/office/drawing/2014/main" id="{210CD2B3-39B2-D7A0-7481-43111BE64F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10161443"/>
      </p:ext>
    </p:extLst>
  </p:cSld>
  <p:clrMapOvr>
    <a:masterClrMapping/>
  </p:clrMapOvr>
  <mc:AlternateContent xmlns:mc="http://schemas.openxmlformats.org/markup-compatibility/2006" xmlns:p14="http://schemas.microsoft.com/office/powerpoint/2010/main">
    <mc:Choice Requires="p14">
      <p:transition spd="slow" p14:dur="2000" advTm="21738"/>
    </mc:Choice>
    <mc:Fallback xmlns="">
      <p:transition spd="slow" advTm="21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D285A-CAE7-96F1-6F47-55ECDCE89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D27637-15F9-AD12-E3F2-B6D4B01ABB7C}"/>
              </a:ext>
            </a:extLst>
          </p:cNvPr>
          <p:cNvSpPr>
            <a:spLocks noGrp="1"/>
          </p:cNvSpPr>
          <p:nvPr>
            <p:ph type="title"/>
          </p:nvPr>
        </p:nvSpPr>
        <p:spPr/>
        <p:txBody>
          <a:bodyPr/>
          <a:lstStyle/>
          <a:p>
            <a:r>
              <a:rPr lang="en-US" dirty="0"/>
              <a:t>What is FIDO2 and what problem is it trying to solve?</a:t>
            </a:r>
          </a:p>
        </p:txBody>
      </p:sp>
      <p:sp>
        <p:nvSpPr>
          <p:cNvPr id="4" name="Date Placeholder 3">
            <a:extLst>
              <a:ext uri="{FF2B5EF4-FFF2-40B4-BE49-F238E27FC236}">
                <a16:creationId xmlns:a16="http://schemas.microsoft.com/office/drawing/2014/main" id="{7F61B45D-AEE9-1210-63AC-C5B73DDFFF75}"/>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DFF3F4ED-ABD4-4A6F-63CD-E64F4142F274}"/>
              </a:ext>
            </a:extLst>
          </p:cNvPr>
          <p:cNvSpPr>
            <a:spLocks noGrp="1"/>
          </p:cNvSpPr>
          <p:nvPr>
            <p:ph type="sldNum" sz="quarter" idx="12"/>
          </p:nvPr>
        </p:nvSpPr>
        <p:spPr/>
        <p:txBody>
          <a:bodyPr/>
          <a:lstStyle/>
          <a:p>
            <a:fld id="{1FD39519-F647-444A-A8A9-A50B12C37903}" type="slidenum">
              <a:rPr lang="en-US" smtClean="0"/>
              <a:t>16</a:t>
            </a:fld>
            <a:endParaRPr lang="en-US"/>
          </a:p>
        </p:txBody>
      </p:sp>
      <p:sp>
        <p:nvSpPr>
          <p:cNvPr id="6" name="Text Placeholder 5">
            <a:extLst>
              <a:ext uri="{FF2B5EF4-FFF2-40B4-BE49-F238E27FC236}">
                <a16:creationId xmlns:a16="http://schemas.microsoft.com/office/drawing/2014/main" id="{5E61E6C5-BD65-47D6-CEAF-7870A1A9E382}"/>
              </a:ext>
            </a:extLst>
          </p:cNvPr>
          <p:cNvSpPr>
            <a:spLocks noGrp="1"/>
          </p:cNvSpPr>
          <p:nvPr>
            <p:ph type="body" sz="quarter" idx="13"/>
          </p:nvPr>
        </p:nvSpPr>
        <p:spPr/>
        <p:txBody>
          <a:bodyPr/>
          <a:lstStyle/>
          <a:p>
            <a:r>
              <a:rPr lang="en-US" dirty="0"/>
              <a:t>What’s the benefit?</a:t>
            </a:r>
          </a:p>
        </p:txBody>
      </p:sp>
      <p:pic>
        <p:nvPicPr>
          <p:cNvPr id="9" name="Picture 8" descr="A screenshot of a computer&#10;&#10;AI-generated content may be incorrect.">
            <a:extLst>
              <a:ext uri="{FF2B5EF4-FFF2-40B4-BE49-F238E27FC236}">
                <a16:creationId xmlns:a16="http://schemas.microsoft.com/office/drawing/2014/main" id="{6173ADD9-6B06-0614-2D20-AA98648BAB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571" y="991744"/>
            <a:ext cx="9198429" cy="5412793"/>
          </a:xfrm>
          <a:prstGeom prst="rect">
            <a:avLst/>
          </a:prstGeom>
        </p:spPr>
      </p:pic>
      <p:pic>
        <p:nvPicPr>
          <p:cNvPr id="10" name="Picture 9" descr="A close-up of a logo&#10;&#10;AI-generated content may be incorrect.">
            <a:extLst>
              <a:ext uri="{FF2B5EF4-FFF2-40B4-BE49-F238E27FC236}">
                <a16:creationId xmlns:a16="http://schemas.microsoft.com/office/drawing/2014/main" id="{06515A61-612E-A08F-BD55-B6D15C4C2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194" y="2033929"/>
            <a:ext cx="2171560" cy="789658"/>
          </a:xfrm>
          <a:prstGeom prst="rect">
            <a:avLst/>
          </a:prstGeom>
        </p:spPr>
      </p:pic>
      <p:sp>
        <p:nvSpPr>
          <p:cNvPr id="3" name="TextBox 2">
            <a:extLst>
              <a:ext uri="{FF2B5EF4-FFF2-40B4-BE49-F238E27FC236}">
                <a16:creationId xmlns:a16="http://schemas.microsoft.com/office/drawing/2014/main" id="{08183CD3-5157-77EF-816A-08BAE36E170D}"/>
              </a:ext>
            </a:extLst>
          </p:cNvPr>
          <p:cNvSpPr txBox="1"/>
          <p:nvPr/>
        </p:nvSpPr>
        <p:spPr>
          <a:xfrm>
            <a:off x="6632448" y="6383179"/>
            <a:ext cx="4751832" cy="246221"/>
          </a:xfrm>
          <a:prstGeom prst="rect">
            <a:avLst/>
          </a:prstGeom>
          <a:noFill/>
        </p:spPr>
        <p:txBody>
          <a:bodyPr wrap="square">
            <a:spAutoFit/>
          </a:bodyPr>
          <a:lstStyle/>
          <a:p>
            <a:r>
              <a:rPr lang="en-US" sz="1000" i="1" dirty="0">
                <a:solidFill>
                  <a:srgbClr val="000000"/>
                </a:solidFill>
                <a:latin typeface="Arial" panose="020B0604020202020204" pitchFamily="34" charset="0"/>
              </a:rPr>
              <a:t>https://</a:t>
            </a:r>
            <a:r>
              <a:rPr lang="en-US" sz="1000" i="1" dirty="0" err="1">
                <a:solidFill>
                  <a:srgbClr val="000000"/>
                </a:solidFill>
                <a:latin typeface="Arial" panose="020B0604020202020204" pitchFamily="34" charset="0"/>
              </a:rPr>
              <a:t>www.microsoft.com</a:t>
            </a:r>
            <a:r>
              <a:rPr lang="en-US" sz="1000" i="1" dirty="0">
                <a:solidFill>
                  <a:srgbClr val="000000"/>
                </a:solidFill>
                <a:latin typeface="Arial" panose="020B0604020202020204" pitchFamily="34" charset="0"/>
              </a:rPr>
              <a:t>/</a:t>
            </a:r>
            <a:r>
              <a:rPr lang="en-US" sz="1000" i="1" dirty="0" err="1">
                <a:solidFill>
                  <a:srgbClr val="000000"/>
                </a:solidFill>
                <a:latin typeface="Arial" panose="020B0604020202020204" pitchFamily="34" charset="0"/>
              </a:rPr>
              <a:t>en</a:t>
            </a:r>
            <a:r>
              <a:rPr lang="en-US" sz="1000" i="1" dirty="0">
                <a:solidFill>
                  <a:srgbClr val="000000"/>
                </a:solidFill>
                <a:latin typeface="Arial" panose="020B0604020202020204" pitchFamily="34" charset="0"/>
              </a:rPr>
              <a:t>-us/security/business/security-101/what-is-fido2</a:t>
            </a:r>
            <a:endParaRPr lang="en-US" sz="1000" i="1" dirty="0">
              <a:solidFill>
                <a:srgbClr val="000000"/>
              </a:solidFill>
              <a:effectLst/>
              <a:latin typeface="Arial" panose="020B0604020202020204" pitchFamily="34" charset="0"/>
            </a:endParaRPr>
          </a:p>
        </p:txBody>
      </p:sp>
      <p:pic>
        <p:nvPicPr>
          <p:cNvPr id="11" name="Audio 10">
            <a:extLst>
              <a:ext uri="{FF2B5EF4-FFF2-40B4-BE49-F238E27FC236}">
                <a16:creationId xmlns:a16="http://schemas.microsoft.com/office/drawing/2014/main" id="{F30B87E7-9FFF-31E8-4F7E-6B627B2445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0236129"/>
      </p:ext>
    </p:extLst>
  </p:cSld>
  <p:clrMapOvr>
    <a:masterClrMapping/>
  </p:clrMapOvr>
  <mc:AlternateContent xmlns:mc="http://schemas.openxmlformats.org/markup-compatibility/2006" xmlns:p14="http://schemas.microsoft.com/office/powerpoint/2010/main">
    <mc:Choice Requires="p14">
      <p:transition spd="slow" p14:dur="2000" advTm="11328"/>
    </mc:Choice>
    <mc:Fallback xmlns="">
      <p:transition spd="slow" advTm="11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D723-7313-E56F-03C1-323C0FE0B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871EA5-BDB0-29C0-E106-EDBD6FDEB09F}"/>
              </a:ext>
            </a:extLst>
          </p:cNvPr>
          <p:cNvSpPr>
            <a:spLocks noGrp="1"/>
          </p:cNvSpPr>
          <p:nvPr>
            <p:ph type="title"/>
          </p:nvPr>
        </p:nvSpPr>
        <p:spPr/>
        <p:txBody>
          <a:bodyPr/>
          <a:lstStyle/>
          <a:p>
            <a:r>
              <a:rPr lang="en-US" dirty="0"/>
              <a:t>What is FIDO2 and what problem is it trying to solve?</a:t>
            </a:r>
          </a:p>
        </p:txBody>
      </p:sp>
      <p:sp>
        <p:nvSpPr>
          <p:cNvPr id="3" name="Content Placeholder 2">
            <a:extLst>
              <a:ext uri="{FF2B5EF4-FFF2-40B4-BE49-F238E27FC236}">
                <a16:creationId xmlns:a16="http://schemas.microsoft.com/office/drawing/2014/main" id="{7889C19A-5708-4526-0ECF-763D9DCBEFA6}"/>
              </a:ext>
            </a:extLst>
          </p:cNvPr>
          <p:cNvSpPr>
            <a:spLocks noGrp="1"/>
          </p:cNvSpPr>
          <p:nvPr>
            <p:ph idx="1"/>
          </p:nvPr>
        </p:nvSpPr>
        <p:spPr/>
        <p:txBody>
          <a:bodyPr/>
          <a:lstStyle/>
          <a:p>
            <a:r>
              <a:rPr lang="en-US" dirty="0"/>
              <a:t>Are these claims too good to be true?</a:t>
            </a:r>
          </a:p>
        </p:txBody>
      </p:sp>
      <p:sp>
        <p:nvSpPr>
          <p:cNvPr id="4" name="Date Placeholder 3">
            <a:extLst>
              <a:ext uri="{FF2B5EF4-FFF2-40B4-BE49-F238E27FC236}">
                <a16:creationId xmlns:a16="http://schemas.microsoft.com/office/drawing/2014/main" id="{605BC4CD-8276-4DF5-9697-C8DE8A5C7F00}"/>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F426F3B3-ACE4-5E22-69C7-8F183D501909}"/>
              </a:ext>
            </a:extLst>
          </p:cNvPr>
          <p:cNvSpPr>
            <a:spLocks noGrp="1"/>
          </p:cNvSpPr>
          <p:nvPr>
            <p:ph type="sldNum" sz="quarter" idx="12"/>
          </p:nvPr>
        </p:nvSpPr>
        <p:spPr/>
        <p:txBody>
          <a:bodyPr/>
          <a:lstStyle/>
          <a:p>
            <a:fld id="{1FD39519-F647-444A-A8A9-A50B12C37903}" type="slidenum">
              <a:rPr lang="en-US" smtClean="0"/>
              <a:t>17</a:t>
            </a:fld>
            <a:endParaRPr lang="en-US"/>
          </a:p>
        </p:txBody>
      </p:sp>
      <p:sp>
        <p:nvSpPr>
          <p:cNvPr id="6" name="Text Placeholder 5">
            <a:extLst>
              <a:ext uri="{FF2B5EF4-FFF2-40B4-BE49-F238E27FC236}">
                <a16:creationId xmlns:a16="http://schemas.microsoft.com/office/drawing/2014/main" id="{75027B0D-B392-EF55-CBB8-04F89FCDAA65}"/>
              </a:ext>
            </a:extLst>
          </p:cNvPr>
          <p:cNvSpPr>
            <a:spLocks noGrp="1"/>
          </p:cNvSpPr>
          <p:nvPr>
            <p:ph type="body" sz="quarter" idx="13"/>
          </p:nvPr>
        </p:nvSpPr>
        <p:spPr/>
        <p:txBody>
          <a:bodyPr/>
          <a:lstStyle/>
          <a:p>
            <a:r>
              <a:rPr lang="en-US" dirty="0"/>
              <a:t>What’s the benefit?</a:t>
            </a:r>
          </a:p>
        </p:txBody>
      </p:sp>
      <p:pic>
        <p:nvPicPr>
          <p:cNvPr id="9" name="Audio 8">
            <a:extLst>
              <a:ext uri="{FF2B5EF4-FFF2-40B4-BE49-F238E27FC236}">
                <a16:creationId xmlns:a16="http://schemas.microsoft.com/office/drawing/2014/main" id="{13D176BB-9ED2-8A23-13E4-EF173E61F8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58376571"/>
      </p:ext>
    </p:extLst>
  </p:cSld>
  <p:clrMapOvr>
    <a:masterClrMapping/>
  </p:clrMapOvr>
  <mc:AlternateContent xmlns:mc="http://schemas.openxmlformats.org/markup-compatibility/2006" xmlns:p14="http://schemas.microsoft.com/office/powerpoint/2010/main">
    <mc:Choice Requires="p14">
      <p:transition spd="slow" p14:dur="2000" advTm="8618"/>
    </mc:Choice>
    <mc:Fallback xmlns="">
      <p:transition spd="slow" advTm="8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B874F-A6BF-1656-209F-2FD393D47F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C6FDC-AFEB-A978-46AA-FFCD1469935A}"/>
              </a:ext>
            </a:extLst>
          </p:cNvPr>
          <p:cNvSpPr>
            <a:spLocks noGrp="1"/>
          </p:cNvSpPr>
          <p:nvPr>
            <p:ph type="title"/>
          </p:nvPr>
        </p:nvSpPr>
        <p:spPr/>
        <p:txBody>
          <a:bodyPr/>
          <a:lstStyle/>
          <a:p>
            <a:r>
              <a:rPr lang="en-US" dirty="0"/>
              <a:t>What is FIDO2 and what problem is it trying to solve?</a:t>
            </a:r>
          </a:p>
        </p:txBody>
      </p:sp>
      <p:sp>
        <p:nvSpPr>
          <p:cNvPr id="3" name="Content Placeholder 2">
            <a:extLst>
              <a:ext uri="{FF2B5EF4-FFF2-40B4-BE49-F238E27FC236}">
                <a16:creationId xmlns:a16="http://schemas.microsoft.com/office/drawing/2014/main" id="{1400DA4D-58F4-C1C0-3119-8CFCA092B9B1}"/>
              </a:ext>
            </a:extLst>
          </p:cNvPr>
          <p:cNvSpPr>
            <a:spLocks noGrp="1"/>
          </p:cNvSpPr>
          <p:nvPr>
            <p:ph idx="1"/>
          </p:nvPr>
        </p:nvSpPr>
        <p:spPr/>
        <p:txBody>
          <a:bodyPr/>
          <a:lstStyle/>
          <a:p>
            <a:pPr marL="0" indent="0">
              <a:buNone/>
            </a:pPr>
            <a:r>
              <a:rPr lang="en-US" dirty="0"/>
              <a:t>Key Takeaways</a:t>
            </a:r>
          </a:p>
          <a:p>
            <a:pPr marL="0" indent="0">
              <a:buNone/>
            </a:pPr>
            <a:endParaRPr lang="en-US" dirty="0"/>
          </a:p>
          <a:p>
            <a:r>
              <a:rPr lang="en-US" dirty="0"/>
              <a:t>FIDO2 was originally intended to support hardware authenticators with strong security guarantees</a:t>
            </a:r>
          </a:p>
          <a:p>
            <a:pPr lvl="1"/>
            <a:r>
              <a:rPr lang="en-US" dirty="0"/>
              <a:t>But these guarantees are being eroded in practice</a:t>
            </a:r>
          </a:p>
          <a:p>
            <a:pPr lvl="1"/>
            <a:r>
              <a:rPr lang="en-US" dirty="0"/>
              <a:t>This makes it easier (but maybe not easy) to steal passkeys</a:t>
            </a:r>
          </a:p>
          <a:p>
            <a:endParaRPr lang="en-US" dirty="0"/>
          </a:p>
          <a:p>
            <a:r>
              <a:rPr lang="en-US" dirty="0"/>
              <a:t>FIDO2 is not magic</a:t>
            </a:r>
          </a:p>
          <a:p>
            <a:pPr lvl="1"/>
            <a:r>
              <a:rPr lang="en-US" dirty="0"/>
              <a:t>Some of the same old security issues are still present</a:t>
            </a:r>
          </a:p>
          <a:p>
            <a:pPr lvl="1"/>
            <a:endParaRPr lang="en-US" dirty="0"/>
          </a:p>
          <a:p>
            <a:r>
              <a:rPr lang="en-US" dirty="0"/>
              <a:t>FIDO2 is complicated, which means implementors are going to make mistakes</a:t>
            </a:r>
          </a:p>
          <a:p>
            <a:pPr lvl="1"/>
            <a:endParaRPr lang="en-US" dirty="0"/>
          </a:p>
        </p:txBody>
      </p:sp>
      <p:sp>
        <p:nvSpPr>
          <p:cNvPr id="4" name="Date Placeholder 3">
            <a:extLst>
              <a:ext uri="{FF2B5EF4-FFF2-40B4-BE49-F238E27FC236}">
                <a16:creationId xmlns:a16="http://schemas.microsoft.com/office/drawing/2014/main" id="{CC8127C0-01B0-4120-9E2D-F1998DBA152A}"/>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51C87FFE-BD95-5825-B01E-4E3D6DDF6134}"/>
              </a:ext>
            </a:extLst>
          </p:cNvPr>
          <p:cNvSpPr>
            <a:spLocks noGrp="1"/>
          </p:cNvSpPr>
          <p:nvPr>
            <p:ph type="sldNum" sz="quarter" idx="12"/>
          </p:nvPr>
        </p:nvSpPr>
        <p:spPr/>
        <p:txBody>
          <a:bodyPr/>
          <a:lstStyle/>
          <a:p>
            <a:fld id="{1FD39519-F647-444A-A8A9-A50B12C37903}" type="slidenum">
              <a:rPr lang="en-US" smtClean="0"/>
              <a:t>18</a:t>
            </a:fld>
            <a:endParaRPr lang="en-US"/>
          </a:p>
        </p:txBody>
      </p:sp>
      <p:sp>
        <p:nvSpPr>
          <p:cNvPr id="6" name="Text Placeholder 5">
            <a:extLst>
              <a:ext uri="{FF2B5EF4-FFF2-40B4-BE49-F238E27FC236}">
                <a16:creationId xmlns:a16="http://schemas.microsoft.com/office/drawing/2014/main" id="{1575846D-C2CF-0353-8E20-F80DB3611D2D}"/>
              </a:ext>
            </a:extLst>
          </p:cNvPr>
          <p:cNvSpPr>
            <a:spLocks noGrp="1"/>
          </p:cNvSpPr>
          <p:nvPr>
            <p:ph type="body" sz="quarter" idx="13"/>
          </p:nvPr>
        </p:nvSpPr>
        <p:spPr/>
        <p:txBody>
          <a:bodyPr/>
          <a:lstStyle/>
          <a:p>
            <a:r>
              <a:rPr lang="en-US" dirty="0"/>
              <a:t>Spoilers</a:t>
            </a:r>
          </a:p>
        </p:txBody>
      </p:sp>
      <p:pic>
        <p:nvPicPr>
          <p:cNvPr id="9" name="Audio 8">
            <a:extLst>
              <a:ext uri="{FF2B5EF4-FFF2-40B4-BE49-F238E27FC236}">
                <a16:creationId xmlns:a16="http://schemas.microsoft.com/office/drawing/2014/main" id="{40B5D964-B50D-88B0-D0C0-8845697DE9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2892356"/>
      </p:ext>
    </p:extLst>
  </p:cSld>
  <p:clrMapOvr>
    <a:masterClrMapping/>
  </p:clrMapOvr>
  <mc:AlternateContent xmlns:mc="http://schemas.openxmlformats.org/markup-compatibility/2006" xmlns:p14="http://schemas.microsoft.com/office/powerpoint/2010/main">
    <mc:Choice Requires="p14">
      <p:transition spd="slow" p14:dur="2000" advTm="66485"/>
    </mc:Choice>
    <mc:Fallback xmlns="">
      <p:transition spd="slow" advTm="66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AE33D-F736-1CBF-B759-8F9B6037E9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DBFA6-1B01-5FF1-B68E-1E6330EDDBCE}"/>
              </a:ext>
            </a:extLst>
          </p:cNvPr>
          <p:cNvSpPr>
            <a:spLocks noGrp="1"/>
          </p:cNvSpPr>
          <p:nvPr>
            <p:ph type="title"/>
          </p:nvPr>
        </p:nvSpPr>
        <p:spPr/>
        <p:txBody>
          <a:bodyPr/>
          <a:lstStyle/>
          <a:p>
            <a:r>
              <a:rPr lang="en-US" dirty="0"/>
              <a:t>The history of FIDO2</a:t>
            </a:r>
          </a:p>
        </p:txBody>
      </p:sp>
      <p:sp>
        <p:nvSpPr>
          <p:cNvPr id="3" name="Date Placeholder 2">
            <a:extLst>
              <a:ext uri="{FF2B5EF4-FFF2-40B4-BE49-F238E27FC236}">
                <a16:creationId xmlns:a16="http://schemas.microsoft.com/office/drawing/2014/main" id="{050BB3A1-3547-6BA1-82C7-1BFBB9B8084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868355-B2B3-419D-8C85-A3D19E4046F1}" type="datetime4">
              <a:rPr kumimoji="0" lang="en-US" sz="1000" b="0" i="0" u="none" strike="noStrike" kern="1200" cap="none" spc="0" normalizeH="0" baseline="0" noProof="0" smtClean="0">
                <a:ln>
                  <a:noFill/>
                </a:ln>
                <a:solidFill>
                  <a:srgbClr val="FFFFFF">
                    <a:lumMod val="50000"/>
                  </a:srgbClr>
                </a:solidFill>
                <a:effectLst/>
                <a:uLnTx/>
                <a:uFillTx/>
                <a:latin typeface="Bierstad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3, 2025</a:t>
            </a:fld>
            <a:endParaRPr kumimoji="0" lang="en-US" sz="1000" b="0" i="0" u="none" strike="noStrike" kern="1200" cap="none" spc="0" normalizeH="0" baseline="0" noProof="0">
              <a:ln>
                <a:noFill/>
              </a:ln>
              <a:solidFill>
                <a:srgbClr val="FFFFFF">
                  <a:lumMod val="50000"/>
                </a:srgbClr>
              </a:solidFill>
              <a:effectLst/>
              <a:uLnTx/>
              <a:uFillTx/>
              <a:latin typeface="Bierstadt"/>
              <a:ea typeface="+mn-ea"/>
              <a:cs typeface="+mn-cs"/>
            </a:endParaRPr>
          </a:p>
        </p:txBody>
      </p:sp>
      <p:sp>
        <p:nvSpPr>
          <p:cNvPr id="4" name="Slide Number Placeholder 3">
            <a:extLst>
              <a:ext uri="{FF2B5EF4-FFF2-40B4-BE49-F238E27FC236}">
                <a16:creationId xmlns:a16="http://schemas.microsoft.com/office/drawing/2014/main" id="{0CB5FE1D-98D1-7BEF-6252-79B41F71977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FD39519-F647-444A-A8A9-A50B12C37903}" type="slidenum">
              <a:rPr kumimoji="0" lang="en-US" sz="1000" b="0" i="0" u="none" strike="noStrike" kern="1200" cap="none" spc="0" normalizeH="0" baseline="0" noProof="0" smtClean="0">
                <a:ln>
                  <a:noFill/>
                </a:ln>
                <a:solidFill>
                  <a:srgbClr val="FFFFFF">
                    <a:lumMod val="50000"/>
                  </a:srgbClr>
                </a:solidFill>
                <a:effectLst/>
                <a:uLnTx/>
                <a:uFillTx/>
                <a:latin typeface="Bierstad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srgbClr val="FFFFFF">
                  <a:lumMod val="50000"/>
                </a:srgbClr>
              </a:solidFill>
              <a:effectLst/>
              <a:uLnTx/>
              <a:uFillTx/>
              <a:latin typeface="Bierstadt"/>
              <a:ea typeface="+mn-ea"/>
              <a:cs typeface="+mn-cs"/>
            </a:endParaRPr>
          </a:p>
        </p:txBody>
      </p:sp>
      <p:sp>
        <p:nvSpPr>
          <p:cNvPr id="5" name="Text Placeholder 4">
            <a:extLst>
              <a:ext uri="{FF2B5EF4-FFF2-40B4-BE49-F238E27FC236}">
                <a16:creationId xmlns:a16="http://schemas.microsoft.com/office/drawing/2014/main" id="{DD3E07BD-2D07-41DE-5ADF-0EB5C908F95F}"/>
              </a:ext>
            </a:extLst>
          </p:cNvPr>
          <p:cNvSpPr>
            <a:spLocks noGrp="1"/>
          </p:cNvSpPr>
          <p:nvPr>
            <p:ph type="body" sz="quarter" idx="13"/>
          </p:nvPr>
        </p:nvSpPr>
        <p:spPr/>
        <p:txBody>
          <a:bodyPr/>
          <a:lstStyle/>
          <a:p>
            <a:r>
              <a:rPr lang="en-US" dirty="0"/>
              <a:t>2</a:t>
            </a:r>
          </a:p>
        </p:txBody>
      </p:sp>
      <p:pic>
        <p:nvPicPr>
          <p:cNvPr id="8" name="Audio 7">
            <a:extLst>
              <a:ext uri="{FF2B5EF4-FFF2-40B4-BE49-F238E27FC236}">
                <a16:creationId xmlns:a16="http://schemas.microsoft.com/office/drawing/2014/main" id="{7B345B1A-30D1-D3DF-3772-32849D4312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76458550"/>
      </p:ext>
    </p:extLst>
  </p:cSld>
  <p:clrMapOvr>
    <a:masterClrMapping/>
  </p:clrMapOvr>
  <mc:AlternateContent xmlns:mc="http://schemas.openxmlformats.org/markup-compatibility/2006" xmlns:p14="http://schemas.microsoft.com/office/powerpoint/2010/main">
    <mc:Choice Requires="p14">
      <p:transition spd="slow" p14:dur="2000" advTm="3456"/>
    </mc:Choice>
    <mc:Fallback xmlns="">
      <p:transition spd="slow" advTm="3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73AFF-D871-FAC6-2DB9-3D55209D139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C65161B-4292-D6BC-7057-DE5B845E2AD7}"/>
              </a:ext>
            </a:extLst>
          </p:cNvPr>
          <p:cNvSpPr>
            <a:spLocks noGrp="1"/>
          </p:cNvSpPr>
          <p:nvPr>
            <p:ph idx="1"/>
          </p:nvPr>
        </p:nvSpPr>
        <p:spPr/>
        <p:txBody>
          <a:bodyPr/>
          <a:lstStyle/>
          <a:p>
            <a:r>
              <a:rPr lang="en-US" dirty="0" err="1"/>
              <a:t>WebAuthn</a:t>
            </a:r>
            <a:r>
              <a:rPr lang="en-US" dirty="0"/>
              <a:t> and Passkeys - elements of the FIDO2 </a:t>
            </a:r>
            <a:r>
              <a:rPr lang="en-US" dirty="0" err="1"/>
              <a:t>passwordless</a:t>
            </a:r>
            <a:r>
              <a:rPr lang="en-US" dirty="0"/>
              <a:t> authentication scheme -- continue to become more commonplace now that they are supported by all of the major browsers. </a:t>
            </a:r>
          </a:p>
          <a:p>
            <a:endParaRPr lang="en-US" dirty="0"/>
          </a:p>
          <a:p>
            <a:r>
              <a:rPr lang="en-US" dirty="0"/>
              <a:t>This new dog promises to be "more secure" by avoiding the pitfalls of passwords, but the huge variety of </a:t>
            </a:r>
            <a:r>
              <a:rPr lang="en-US" dirty="0" err="1"/>
              <a:t>WebAuthn</a:t>
            </a:r>
            <a:r>
              <a:rPr lang="en-US" dirty="0"/>
              <a:t> server implementations are relatively untested. And we know that even if the protocol is bulletproof, a given deployment can be anything but.</a:t>
            </a:r>
          </a:p>
          <a:p>
            <a:endParaRPr lang="en-US" dirty="0"/>
          </a:p>
          <a:p>
            <a:r>
              <a:rPr lang="en-US" dirty="0"/>
              <a:t>As pen testers, what tricks can we still use to spoof authentication or elevate privileges?</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2A9BC5D8-C1A6-D229-9A47-DC9CD85012E4}"/>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85DD4250-0E57-9138-C5A4-FA89EE960945}"/>
              </a:ext>
            </a:extLst>
          </p:cNvPr>
          <p:cNvSpPr>
            <a:spLocks noGrp="1"/>
          </p:cNvSpPr>
          <p:nvPr>
            <p:ph type="sldNum" sz="quarter" idx="12"/>
          </p:nvPr>
        </p:nvSpPr>
        <p:spPr/>
        <p:txBody>
          <a:bodyPr/>
          <a:lstStyle/>
          <a:p>
            <a:fld id="{1FD39519-F647-444A-A8A9-A50B12C37903}" type="slidenum">
              <a:rPr lang="en-US" smtClean="0"/>
              <a:t>2</a:t>
            </a:fld>
            <a:endParaRPr lang="en-US"/>
          </a:p>
        </p:txBody>
      </p:sp>
      <p:sp>
        <p:nvSpPr>
          <p:cNvPr id="6" name="Text Placeholder 5">
            <a:extLst>
              <a:ext uri="{FF2B5EF4-FFF2-40B4-BE49-F238E27FC236}">
                <a16:creationId xmlns:a16="http://schemas.microsoft.com/office/drawing/2014/main" id="{115A6E25-4C54-DAAE-D8EA-DF1863F6750D}"/>
              </a:ext>
            </a:extLst>
          </p:cNvPr>
          <p:cNvSpPr>
            <a:spLocks noGrp="1"/>
          </p:cNvSpPr>
          <p:nvPr>
            <p:ph type="body" sz="quarter" idx="13"/>
          </p:nvPr>
        </p:nvSpPr>
        <p:spPr/>
        <p:txBody>
          <a:bodyPr/>
          <a:lstStyle/>
          <a:p>
            <a:r>
              <a:rPr lang="en-US" dirty="0"/>
              <a:t>Teaching a New Dog Old Tricks: Surveying FIDO2/</a:t>
            </a:r>
            <a:r>
              <a:rPr lang="en-US" dirty="0" err="1"/>
              <a:t>WebAuthn</a:t>
            </a:r>
            <a:r>
              <a:rPr lang="en-US" dirty="0"/>
              <a:t> Deployments</a:t>
            </a:r>
          </a:p>
          <a:p>
            <a:endParaRPr lang="en-US" dirty="0"/>
          </a:p>
        </p:txBody>
      </p:sp>
      <p:pic>
        <p:nvPicPr>
          <p:cNvPr id="10" name="Audio 9">
            <a:extLst>
              <a:ext uri="{FF2B5EF4-FFF2-40B4-BE49-F238E27FC236}">
                <a16:creationId xmlns:a16="http://schemas.microsoft.com/office/drawing/2014/main" id="{DCCF5746-2267-FCA5-585C-888FE16C34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1238751"/>
      </p:ext>
    </p:extLst>
  </p:cSld>
  <p:clrMapOvr>
    <a:masterClrMapping/>
  </p:clrMapOvr>
  <mc:AlternateContent xmlns:mc="http://schemas.openxmlformats.org/markup-compatibility/2006" xmlns:p14="http://schemas.microsoft.com/office/powerpoint/2010/main">
    <mc:Choice Requires="p14">
      <p:transition spd="slow" p14:dur="2000" advTm="60800"/>
    </mc:Choice>
    <mc:Fallback xmlns="">
      <p:transition spd="slow" advTm="60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56CA6-9FF6-4252-7D29-3CD1AAD8F45D}"/>
              </a:ext>
            </a:extLst>
          </p:cNvPr>
          <p:cNvSpPr>
            <a:spLocks noGrp="1"/>
          </p:cNvSpPr>
          <p:nvPr>
            <p:ph type="title"/>
          </p:nvPr>
        </p:nvSpPr>
        <p:spPr/>
        <p:txBody>
          <a:bodyPr/>
          <a:lstStyle/>
          <a:p>
            <a:r>
              <a:rPr lang="en-US" dirty="0"/>
              <a:t>The history of FIDO2</a:t>
            </a:r>
          </a:p>
        </p:txBody>
      </p:sp>
      <p:sp>
        <p:nvSpPr>
          <p:cNvPr id="3" name="Content Placeholder 2">
            <a:extLst>
              <a:ext uri="{FF2B5EF4-FFF2-40B4-BE49-F238E27FC236}">
                <a16:creationId xmlns:a16="http://schemas.microsoft.com/office/drawing/2014/main" id="{18A2C26A-B6A8-3EAF-014F-452DF6C9B3B2}"/>
              </a:ext>
            </a:extLst>
          </p:cNvPr>
          <p:cNvSpPr>
            <a:spLocks noGrp="1"/>
          </p:cNvSpPr>
          <p:nvPr>
            <p:ph idx="1"/>
          </p:nvPr>
        </p:nvSpPr>
        <p:spPr/>
        <p:txBody>
          <a:bodyPr/>
          <a:lstStyle/>
          <a:p>
            <a:pPr marL="0" indent="0">
              <a:buNone/>
            </a:pPr>
            <a:endParaRPr lang="en-US" dirty="0"/>
          </a:p>
          <a:p>
            <a:pPr marL="0" indent="0">
              <a:buNone/>
            </a:pPr>
            <a:r>
              <a:rPr lang="en-US" dirty="0"/>
              <a:t>FIDO2 (</a:t>
            </a:r>
            <a:r>
              <a:rPr lang="en-US" u="sng" dirty="0"/>
              <a:t>F</a:t>
            </a:r>
            <a:r>
              <a:rPr lang="en-US" dirty="0"/>
              <a:t>ast </a:t>
            </a:r>
            <a:r>
              <a:rPr lang="en-US" u="sng" dirty="0" err="1"/>
              <a:t>ID</a:t>
            </a:r>
            <a:r>
              <a:rPr lang="en-US" dirty="0" err="1"/>
              <a:t>entity</a:t>
            </a:r>
            <a:r>
              <a:rPr lang="en-US" dirty="0"/>
              <a:t> </a:t>
            </a:r>
            <a:r>
              <a:rPr lang="en-US" u="sng" dirty="0"/>
              <a:t>O</a:t>
            </a:r>
            <a:r>
              <a:rPr lang="en-US" dirty="0"/>
              <a:t>nline 2) is an open authentication standard developed by the FIDO Alliance, an industry consortium of technology, commercial, and government organizations.</a:t>
            </a:r>
          </a:p>
          <a:p>
            <a:endParaRPr lang="en-US" dirty="0"/>
          </a:p>
          <a:p>
            <a:endParaRPr lang="en-US" dirty="0"/>
          </a:p>
          <a:p>
            <a:endParaRPr lang="en-US" dirty="0"/>
          </a:p>
          <a:p>
            <a:endParaRPr lang="en-US" dirty="0"/>
          </a:p>
          <a:p>
            <a:pPr marL="0" indent="0">
              <a:buNone/>
            </a:pPr>
            <a:endParaRPr lang="en-US" dirty="0"/>
          </a:p>
          <a:p>
            <a:pPr marL="0" indent="0">
              <a:buNone/>
            </a:pPr>
            <a:r>
              <a:rPr lang="en-US" dirty="0"/>
              <a:t>The FIDO Alliance was founded in 2013. </a:t>
            </a:r>
          </a:p>
          <a:p>
            <a:pPr marL="0" indent="0">
              <a:buNone/>
            </a:pPr>
            <a:endParaRPr lang="en-US" dirty="0"/>
          </a:p>
          <a:p>
            <a:pPr marL="0" indent="0">
              <a:buNone/>
            </a:pPr>
            <a:r>
              <a:rPr lang="en-US" dirty="0"/>
              <a:t>Founding members were Lenovo, PayPal, Nok Nok Labs, Validity Sensors, Infineon, </a:t>
            </a:r>
            <a:r>
              <a:rPr lang="en-US" dirty="0" err="1"/>
              <a:t>Agnitio</a:t>
            </a:r>
            <a:r>
              <a:rPr lang="en-US" dirty="0"/>
              <a:t>, </a:t>
            </a:r>
            <a:r>
              <a:rPr lang="en-US" dirty="0" err="1"/>
              <a:t>Insyde</a:t>
            </a:r>
            <a:r>
              <a:rPr lang="en-US" dirty="0"/>
              <a:t> Software, and NXP Semiconductors.</a:t>
            </a:r>
          </a:p>
        </p:txBody>
      </p:sp>
      <p:sp>
        <p:nvSpPr>
          <p:cNvPr id="4" name="Date Placeholder 3">
            <a:extLst>
              <a:ext uri="{FF2B5EF4-FFF2-40B4-BE49-F238E27FC236}">
                <a16:creationId xmlns:a16="http://schemas.microsoft.com/office/drawing/2014/main" id="{BFD80B92-64C1-5A67-AF8B-4B12208E8005}"/>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C642B4CF-6DED-B357-314B-307A11392FF2}"/>
              </a:ext>
            </a:extLst>
          </p:cNvPr>
          <p:cNvSpPr>
            <a:spLocks noGrp="1"/>
          </p:cNvSpPr>
          <p:nvPr>
            <p:ph type="sldNum" sz="quarter" idx="12"/>
          </p:nvPr>
        </p:nvSpPr>
        <p:spPr/>
        <p:txBody>
          <a:bodyPr/>
          <a:lstStyle/>
          <a:p>
            <a:fld id="{1FD39519-F647-444A-A8A9-A50B12C37903}" type="slidenum">
              <a:rPr lang="en-US" smtClean="0"/>
              <a:t>20</a:t>
            </a:fld>
            <a:endParaRPr lang="en-US"/>
          </a:p>
        </p:txBody>
      </p:sp>
      <p:sp>
        <p:nvSpPr>
          <p:cNvPr id="6" name="TextBox 5">
            <a:extLst>
              <a:ext uri="{FF2B5EF4-FFF2-40B4-BE49-F238E27FC236}">
                <a16:creationId xmlns:a16="http://schemas.microsoft.com/office/drawing/2014/main" id="{BE568975-2A25-B788-9D65-4734B9D1E516}"/>
              </a:ext>
            </a:extLst>
          </p:cNvPr>
          <p:cNvSpPr txBox="1"/>
          <p:nvPr/>
        </p:nvSpPr>
        <p:spPr>
          <a:xfrm>
            <a:off x="5949244" y="3105834"/>
            <a:ext cx="6096000" cy="646331"/>
          </a:xfrm>
          <a:prstGeom prst="rect">
            <a:avLst/>
          </a:prstGeom>
          <a:noFill/>
        </p:spPr>
        <p:txBody>
          <a:bodyPr wrap="square">
            <a:spAutoFit/>
          </a:bodyPr>
          <a:lstStyle/>
          <a:p>
            <a:r>
              <a:rPr lang="en-US" dirty="0">
                <a:hlinkClick r:id="rId4"/>
              </a:rPr>
              <a:t>https://fidoalliance.org/</a:t>
            </a:r>
            <a:endParaRPr lang="en-US" dirty="0"/>
          </a:p>
          <a:p>
            <a:endParaRPr lang="en-US" dirty="0"/>
          </a:p>
        </p:txBody>
      </p:sp>
      <p:pic>
        <p:nvPicPr>
          <p:cNvPr id="7" name="Graphic 6">
            <a:extLst>
              <a:ext uri="{FF2B5EF4-FFF2-40B4-BE49-F238E27FC236}">
                <a16:creationId xmlns:a16="http://schemas.microsoft.com/office/drawing/2014/main" id="{7770A585-BEED-97CD-3EBE-9A6C1ADF14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0888" y="2667000"/>
            <a:ext cx="2743200" cy="1371600"/>
          </a:xfrm>
          <a:prstGeom prst="rect">
            <a:avLst/>
          </a:prstGeom>
        </p:spPr>
      </p:pic>
      <p:pic>
        <p:nvPicPr>
          <p:cNvPr id="10" name="Audio 9">
            <a:extLst>
              <a:ext uri="{FF2B5EF4-FFF2-40B4-BE49-F238E27FC236}">
                <a16:creationId xmlns:a16="http://schemas.microsoft.com/office/drawing/2014/main" id="{A276F5F8-6484-12E2-793E-77FB829A488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7586947"/>
      </p:ext>
    </p:extLst>
  </p:cSld>
  <p:clrMapOvr>
    <a:masterClrMapping/>
  </p:clrMapOvr>
  <mc:AlternateContent xmlns:mc="http://schemas.openxmlformats.org/markup-compatibility/2006" xmlns:p14="http://schemas.microsoft.com/office/powerpoint/2010/main">
    <mc:Choice Requires="p14">
      <p:transition spd="slow" p14:dur="2000" advTm="41664"/>
    </mc:Choice>
    <mc:Fallback xmlns="">
      <p:transition spd="slow" advTm="41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5A705-E3A1-3D03-7B05-BBE8B5F34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9362D-8EB3-996D-ED13-009C93259C6F}"/>
              </a:ext>
            </a:extLst>
          </p:cNvPr>
          <p:cNvSpPr>
            <a:spLocks noGrp="1"/>
          </p:cNvSpPr>
          <p:nvPr>
            <p:ph type="title"/>
          </p:nvPr>
        </p:nvSpPr>
        <p:spPr/>
        <p:txBody>
          <a:bodyPr/>
          <a:lstStyle/>
          <a:p>
            <a:r>
              <a:rPr lang="en-US" dirty="0"/>
              <a:t>The history of FIDO2</a:t>
            </a:r>
          </a:p>
        </p:txBody>
      </p:sp>
      <p:sp>
        <p:nvSpPr>
          <p:cNvPr id="3" name="Content Placeholder 2">
            <a:extLst>
              <a:ext uri="{FF2B5EF4-FFF2-40B4-BE49-F238E27FC236}">
                <a16:creationId xmlns:a16="http://schemas.microsoft.com/office/drawing/2014/main" id="{EB2C4255-2FF0-6F54-B43F-3D3042D742F6}"/>
              </a:ext>
            </a:extLst>
          </p:cNvPr>
          <p:cNvSpPr>
            <a:spLocks noGrp="1"/>
          </p:cNvSpPr>
          <p:nvPr>
            <p:ph idx="1"/>
          </p:nvPr>
        </p:nvSpPr>
        <p:spPr/>
        <p:txBody>
          <a:bodyPr/>
          <a:lstStyle/>
          <a:p>
            <a:pPr marL="0" indent="0">
              <a:buNone/>
            </a:pPr>
            <a:endParaRPr lang="en-US" dirty="0"/>
          </a:p>
          <a:p>
            <a:pPr marL="0" indent="0">
              <a:buNone/>
            </a:pPr>
            <a:r>
              <a:rPr lang="en-US" dirty="0"/>
              <a:t>FIDO2 (</a:t>
            </a:r>
            <a:r>
              <a:rPr lang="en-US" u="sng" dirty="0"/>
              <a:t>F</a:t>
            </a:r>
            <a:r>
              <a:rPr lang="en-US" dirty="0"/>
              <a:t>ast </a:t>
            </a:r>
            <a:r>
              <a:rPr lang="en-US" u="sng" dirty="0" err="1"/>
              <a:t>ID</a:t>
            </a:r>
            <a:r>
              <a:rPr lang="en-US" dirty="0" err="1"/>
              <a:t>entity</a:t>
            </a:r>
            <a:r>
              <a:rPr lang="en-US" dirty="0"/>
              <a:t> </a:t>
            </a:r>
            <a:r>
              <a:rPr lang="en-US" u="sng" dirty="0"/>
              <a:t>O</a:t>
            </a:r>
            <a:r>
              <a:rPr lang="en-US" dirty="0"/>
              <a:t>nline 2) is an open authentication standard developed by the FIDO Alliance, an industry consortium of technology, commercial, and government organizations.</a:t>
            </a:r>
          </a:p>
          <a:p>
            <a:endParaRPr lang="en-US" dirty="0"/>
          </a:p>
          <a:p>
            <a:endParaRPr lang="en-US" dirty="0"/>
          </a:p>
          <a:p>
            <a:endParaRPr lang="en-US" dirty="0"/>
          </a:p>
          <a:p>
            <a:endParaRPr lang="en-US" dirty="0"/>
          </a:p>
          <a:p>
            <a:pPr marL="0" indent="0">
              <a:buNone/>
            </a:pPr>
            <a:endParaRPr lang="en-US" dirty="0"/>
          </a:p>
          <a:p>
            <a:pPr marL="0" indent="0">
              <a:buNone/>
            </a:pPr>
            <a:r>
              <a:rPr lang="en-US" dirty="0"/>
              <a:t>The FIDO Alliance was founded in 2013. </a:t>
            </a:r>
          </a:p>
          <a:p>
            <a:pPr marL="0" indent="0">
              <a:buNone/>
            </a:pPr>
            <a:endParaRPr lang="en-US" dirty="0"/>
          </a:p>
          <a:p>
            <a:pPr marL="0" indent="0">
              <a:buNone/>
            </a:pPr>
            <a:r>
              <a:rPr lang="en-US" dirty="0"/>
              <a:t>Founding members were Lenovo, PayPal, Nok Nok Labs, Validity Sensors, Infineon, </a:t>
            </a:r>
            <a:r>
              <a:rPr lang="en-US" dirty="0" err="1"/>
              <a:t>Agnitio</a:t>
            </a:r>
            <a:r>
              <a:rPr lang="en-US" dirty="0"/>
              <a:t>, </a:t>
            </a:r>
            <a:r>
              <a:rPr lang="en-US" dirty="0" err="1"/>
              <a:t>Insyde</a:t>
            </a:r>
            <a:r>
              <a:rPr lang="en-US" dirty="0"/>
              <a:t> Software, and NXP Semiconductors.</a:t>
            </a:r>
          </a:p>
        </p:txBody>
      </p:sp>
      <p:sp>
        <p:nvSpPr>
          <p:cNvPr id="4" name="Date Placeholder 3">
            <a:extLst>
              <a:ext uri="{FF2B5EF4-FFF2-40B4-BE49-F238E27FC236}">
                <a16:creationId xmlns:a16="http://schemas.microsoft.com/office/drawing/2014/main" id="{9A031753-22AE-99BB-12D9-6165FE0A59E6}"/>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491BC990-30FD-5587-85A1-EA9B445C61AA}"/>
              </a:ext>
            </a:extLst>
          </p:cNvPr>
          <p:cNvSpPr>
            <a:spLocks noGrp="1"/>
          </p:cNvSpPr>
          <p:nvPr>
            <p:ph type="sldNum" sz="quarter" idx="12"/>
          </p:nvPr>
        </p:nvSpPr>
        <p:spPr/>
        <p:txBody>
          <a:bodyPr/>
          <a:lstStyle/>
          <a:p>
            <a:fld id="{1FD39519-F647-444A-A8A9-A50B12C37903}" type="slidenum">
              <a:rPr lang="en-US" smtClean="0"/>
              <a:t>21</a:t>
            </a:fld>
            <a:endParaRPr lang="en-US"/>
          </a:p>
        </p:txBody>
      </p:sp>
      <p:sp>
        <p:nvSpPr>
          <p:cNvPr id="6" name="TextBox 5">
            <a:extLst>
              <a:ext uri="{FF2B5EF4-FFF2-40B4-BE49-F238E27FC236}">
                <a16:creationId xmlns:a16="http://schemas.microsoft.com/office/drawing/2014/main" id="{28448BBE-759B-D037-AE16-E261B6D3E468}"/>
              </a:ext>
            </a:extLst>
          </p:cNvPr>
          <p:cNvSpPr txBox="1"/>
          <p:nvPr/>
        </p:nvSpPr>
        <p:spPr>
          <a:xfrm>
            <a:off x="5949244" y="3105834"/>
            <a:ext cx="6096000" cy="646331"/>
          </a:xfrm>
          <a:prstGeom prst="rect">
            <a:avLst/>
          </a:prstGeom>
          <a:noFill/>
        </p:spPr>
        <p:txBody>
          <a:bodyPr wrap="square">
            <a:spAutoFit/>
          </a:bodyPr>
          <a:lstStyle/>
          <a:p>
            <a:r>
              <a:rPr lang="en-US" dirty="0">
                <a:hlinkClick r:id="rId4"/>
              </a:rPr>
              <a:t>https://fidoalliance.org/</a:t>
            </a:r>
            <a:endParaRPr lang="en-US" dirty="0"/>
          </a:p>
          <a:p>
            <a:endParaRPr lang="en-US" dirty="0"/>
          </a:p>
        </p:txBody>
      </p:sp>
      <p:pic>
        <p:nvPicPr>
          <p:cNvPr id="7" name="Graphic 6">
            <a:extLst>
              <a:ext uri="{FF2B5EF4-FFF2-40B4-BE49-F238E27FC236}">
                <a16:creationId xmlns:a16="http://schemas.microsoft.com/office/drawing/2014/main" id="{E0CFF6CB-EA80-CBA4-B072-4C463C3DE0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0888" y="2667000"/>
            <a:ext cx="2743200" cy="1371600"/>
          </a:xfrm>
          <a:prstGeom prst="rect">
            <a:avLst/>
          </a:prstGeom>
        </p:spPr>
      </p:pic>
      <p:sp>
        <p:nvSpPr>
          <p:cNvPr id="8" name="Rectangle 7">
            <a:extLst>
              <a:ext uri="{FF2B5EF4-FFF2-40B4-BE49-F238E27FC236}">
                <a16:creationId xmlns:a16="http://schemas.microsoft.com/office/drawing/2014/main" id="{AB1E28C1-9E84-7DD5-1F52-EA82E1942A03}"/>
              </a:ext>
            </a:extLst>
          </p:cNvPr>
          <p:cNvSpPr/>
          <p:nvPr/>
        </p:nvSpPr>
        <p:spPr>
          <a:xfrm>
            <a:off x="4873450" y="4884336"/>
            <a:ext cx="1603549" cy="670727"/>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6" name="Picture 2" descr="OneSpan | Finastra">
            <a:extLst>
              <a:ext uri="{FF2B5EF4-FFF2-40B4-BE49-F238E27FC236}">
                <a16:creationId xmlns:a16="http://schemas.microsoft.com/office/drawing/2014/main" id="{0D4DBE8C-424C-9D2F-281F-AE70F7830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14194" y="4124863"/>
            <a:ext cx="2157609" cy="5652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56D701-3264-3F43-58FC-FD3C25BDF920}"/>
              </a:ext>
            </a:extLst>
          </p:cNvPr>
          <p:cNvSpPr txBox="1"/>
          <p:nvPr/>
        </p:nvSpPr>
        <p:spPr>
          <a:xfrm flipH="1">
            <a:off x="6842927" y="4200211"/>
            <a:ext cx="2291025" cy="121432"/>
          </a:xfrm>
          <a:prstGeom prst="rect">
            <a:avLst/>
          </a:prstGeom>
          <a:noFill/>
        </p:spPr>
        <p:txBody>
          <a:bodyPr wrap="none" rtlCol="0">
            <a:noAutofit/>
          </a:bodyPr>
          <a:lstStyle/>
          <a:p>
            <a:r>
              <a:rPr lang="en-US" i="1" dirty="0"/>
              <a:t>acquired in June 2025</a:t>
            </a:r>
          </a:p>
          <a:p>
            <a:pPr algn="l"/>
            <a:endParaRPr lang="en-US" i="1" dirty="0">
              <a:solidFill>
                <a:schemeClr val="tx1"/>
              </a:solidFill>
            </a:endParaRPr>
          </a:p>
        </p:txBody>
      </p:sp>
      <p:cxnSp>
        <p:nvCxnSpPr>
          <p:cNvPr id="11" name="Straight Connector 10">
            <a:extLst>
              <a:ext uri="{FF2B5EF4-FFF2-40B4-BE49-F238E27FC236}">
                <a16:creationId xmlns:a16="http://schemas.microsoft.com/office/drawing/2014/main" id="{3CEAFD89-E3BD-8952-95C6-0BA3391F836B}"/>
              </a:ext>
            </a:extLst>
          </p:cNvPr>
          <p:cNvCxnSpPr>
            <a:cxnSpLocks/>
            <a:stCxn id="8" idx="0"/>
          </p:cNvCxnSpPr>
          <p:nvPr/>
        </p:nvCxnSpPr>
        <p:spPr>
          <a:xfrm flipV="1">
            <a:off x="5675225" y="4495800"/>
            <a:ext cx="1037074" cy="38853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Audio 12">
            <a:extLst>
              <a:ext uri="{FF2B5EF4-FFF2-40B4-BE49-F238E27FC236}">
                <a16:creationId xmlns:a16="http://schemas.microsoft.com/office/drawing/2014/main" id="{A83619E3-B66C-9588-11AD-137A5147A4E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86204332"/>
      </p:ext>
    </p:extLst>
  </p:cSld>
  <p:clrMapOvr>
    <a:masterClrMapping/>
  </p:clrMapOvr>
  <mc:AlternateContent xmlns:mc="http://schemas.openxmlformats.org/markup-compatibility/2006" xmlns:p14="http://schemas.microsoft.com/office/powerpoint/2010/main">
    <mc:Choice Requires="p14">
      <p:transition spd="slow" p14:dur="2000" advTm="7733"/>
    </mc:Choice>
    <mc:Fallback xmlns="">
      <p:transition spd="slow" advTm="7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22EC1-5990-5C82-5914-AAC2BF9BF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9956F-8B44-FB64-D442-F0C8A216D1A3}"/>
              </a:ext>
            </a:extLst>
          </p:cNvPr>
          <p:cNvSpPr>
            <a:spLocks noGrp="1"/>
          </p:cNvSpPr>
          <p:nvPr>
            <p:ph type="title"/>
          </p:nvPr>
        </p:nvSpPr>
        <p:spPr/>
        <p:txBody>
          <a:bodyPr/>
          <a:lstStyle/>
          <a:p>
            <a:r>
              <a:rPr lang="en-US" dirty="0"/>
              <a:t>The history of FIDO2</a:t>
            </a:r>
          </a:p>
        </p:txBody>
      </p:sp>
      <p:sp>
        <p:nvSpPr>
          <p:cNvPr id="3" name="Content Placeholder 2">
            <a:extLst>
              <a:ext uri="{FF2B5EF4-FFF2-40B4-BE49-F238E27FC236}">
                <a16:creationId xmlns:a16="http://schemas.microsoft.com/office/drawing/2014/main" id="{3D22A8BD-601B-01C2-5B02-26EB00CD2B24}"/>
              </a:ext>
            </a:extLst>
          </p:cNvPr>
          <p:cNvSpPr>
            <a:spLocks noGrp="1"/>
          </p:cNvSpPr>
          <p:nvPr>
            <p:ph idx="1"/>
          </p:nvPr>
        </p:nvSpPr>
        <p:spPr>
          <a:xfrm>
            <a:off x="381000" y="1295400"/>
            <a:ext cx="11430000" cy="1272361"/>
          </a:xfrm>
        </p:spPr>
        <p:txBody>
          <a:bodyPr/>
          <a:lstStyle/>
          <a:p>
            <a:pPr marL="0" indent="0">
              <a:buNone/>
            </a:pPr>
            <a:r>
              <a:rPr lang="en-US" dirty="0"/>
              <a:t>At its core, FIDO2 consists of the W3C Web Authentication (</a:t>
            </a:r>
            <a:r>
              <a:rPr lang="en-US" dirty="0" err="1"/>
              <a:t>WebAuthn</a:t>
            </a:r>
            <a:r>
              <a:rPr lang="en-US" dirty="0"/>
              <a:t>) standard and the FIDO Client to Authenticator Protocol 2 (CTAP2). The overall protocol architecture is defined via the Universal Authenticator Framework (UAF).</a:t>
            </a:r>
          </a:p>
          <a:p>
            <a:endParaRPr lang="en-US" dirty="0"/>
          </a:p>
        </p:txBody>
      </p:sp>
      <p:sp>
        <p:nvSpPr>
          <p:cNvPr id="4" name="Date Placeholder 3">
            <a:extLst>
              <a:ext uri="{FF2B5EF4-FFF2-40B4-BE49-F238E27FC236}">
                <a16:creationId xmlns:a16="http://schemas.microsoft.com/office/drawing/2014/main" id="{13822586-4752-5B4A-5C1F-D93E1C202080}"/>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BCA5F84C-602A-7E7F-F32D-3833C26AB41B}"/>
              </a:ext>
            </a:extLst>
          </p:cNvPr>
          <p:cNvSpPr>
            <a:spLocks noGrp="1"/>
          </p:cNvSpPr>
          <p:nvPr>
            <p:ph type="sldNum" sz="quarter" idx="12"/>
          </p:nvPr>
        </p:nvSpPr>
        <p:spPr/>
        <p:txBody>
          <a:bodyPr/>
          <a:lstStyle/>
          <a:p>
            <a:fld id="{1FD39519-F647-444A-A8A9-A50B12C37903}" type="slidenum">
              <a:rPr lang="en-US" smtClean="0"/>
              <a:t>22</a:t>
            </a:fld>
            <a:endParaRPr lang="en-US"/>
          </a:p>
        </p:txBody>
      </p:sp>
      <p:pic>
        <p:nvPicPr>
          <p:cNvPr id="8" name="Picture 7">
            <a:extLst>
              <a:ext uri="{FF2B5EF4-FFF2-40B4-BE49-F238E27FC236}">
                <a16:creationId xmlns:a16="http://schemas.microsoft.com/office/drawing/2014/main" id="{2AE80D68-5ED8-556C-4042-CA869DB7A7F2}"/>
              </a:ext>
            </a:extLst>
          </p:cNvPr>
          <p:cNvPicPr>
            <a:picLocks noChangeAspect="1"/>
          </p:cNvPicPr>
          <p:nvPr/>
        </p:nvPicPr>
        <p:blipFill>
          <a:blip r:embed="rId4"/>
          <a:stretch>
            <a:fillRect/>
          </a:stretch>
        </p:blipFill>
        <p:spPr>
          <a:xfrm>
            <a:off x="5348160" y="2284123"/>
            <a:ext cx="6590677" cy="3585329"/>
          </a:xfrm>
          <a:prstGeom prst="rect">
            <a:avLst/>
          </a:prstGeom>
        </p:spPr>
      </p:pic>
      <p:sp>
        <p:nvSpPr>
          <p:cNvPr id="10" name="TextBox 9">
            <a:extLst>
              <a:ext uri="{FF2B5EF4-FFF2-40B4-BE49-F238E27FC236}">
                <a16:creationId xmlns:a16="http://schemas.microsoft.com/office/drawing/2014/main" id="{E103ADBA-D659-4CAF-0C57-6C3C6CEEEDEC}"/>
              </a:ext>
            </a:extLst>
          </p:cNvPr>
          <p:cNvSpPr txBox="1"/>
          <p:nvPr/>
        </p:nvSpPr>
        <p:spPr>
          <a:xfrm>
            <a:off x="9271000" y="6154579"/>
            <a:ext cx="2667837" cy="246221"/>
          </a:xfrm>
          <a:prstGeom prst="rect">
            <a:avLst/>
          </a:prstGeom>
          <a:noFill/>
        </p:spPr>
        <p:txBody>
          <a:bodyPr wrap="square">
            <a:spAutoFit/>
          </a:bodyPr>
          <a:lstStyle/>
          <a:p>
            <a:r>
              <a:rPr lang="en-US" sz="1000" i="1" dirty="0"/>
              <a:t>https://</a:t>
            </a:r>
            <a:r>
              <a:rPr lang="en-US" sz="1000" i="1" dirty="0" err="1"/>
              <a:t>en.wikipedia.org</a:t>
            </a:r>
            <a:r>
              <a:rPr lang="en-US" sz="1000" i="1" dirty="0"/>
              <a:t>/wiki/</a:t>
            </a:r>
            <a:r>
              <a:rPr lang="en-US" sz="1000" i="1" dirty="0" err="1"/>
              <a:t>FIDO_Alliance</a:t>
            </a:r>
            <a:endParaRPr lang="en-US" sz="1000" i="1" dirty="0"/>
          </a:p>
        </p:txBody>
      </p:sp>
      <p:sp>
        <p:nvSpPr>
          <p:cNvPr id="13" name="Content Placeholder 2">
            <a:extLst>
              <a:ext uri="{FF2B5EF4-FFF2-40B4-BE49-F238E27FC236}">
                <a16:creationId xmlns:a16="http://schemas.microsoft.com/office/drawing/2014/main" id="{95E6D805-46C4-85B9-D99C-621AC6DE50F7}"/>
              </a:ext>
            </a:extLst>
          </p:cNvPr>
          <p:cNvSpPr txBox="1">
            <a:spLocks/>
          </p:cNvSpPr>
          <p:nvPr/>
        </p:nvSpPr>
        <p:spPr>
          <a:xfrm>
            <a:off x="357275" y="2567761"/>
            <a:ext cx="4990885" cy="3585329"/>
          </a:xfrm>
          <a:prstGeom prst="rect">
            <a:avLst/>
          </a:prstGeom>
        </p:spPr>
        <p:txBody>
          <a:bodyPr vert="horz" lIns="0" tIns="45720" rIns="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FIDO2 is based upon previous work done by the FIDO Alliance, in particular the Universal 2nd Factor (U2F) authentication standard.</a:t>
            </a:r>
          </a:p>
          <a:p>
            <a:pPr marL="0" indent="0">
              <a:buNone/>
            </a:pPr>
            <a:endParaRPr lang="en-US" dirty="0"/>
          </a:p>
          <a:p>
            <a:pPr marL="0" indent="0">
              <a:buNone/>
            </a:pPr>
            <a:r>
              <a:rPr lang="en-US" dirty="0"/>
              <a:t>The original standards were intended to work exclusively with hardware-based authenticators.</a:t>
            </a:r>
          </a:p>
        </p:txBody>
      </p:sp>
      <p:pic>
        <p:nvPicPr>
          <p:cNvPr id="9" name="Audio 8">
            <a:extLst>
              <a:ext uri="{FF2B5EF4-FFF2-40B4-BE49-F238E27FC236}">
                <a16:creationId xmlns:a16="http://schemas.microsoft.com/office/drawing/2014/main" id="{C8ECC513-0EF4-18F3-0A15-5EDB3D2528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1741851"/>
      </p:ext>
    </p:extLst>
  </p:cSld>
  <p:clrMapOvr>
    <a:masterClrMapping/>
  </p:clrMapOvr>
  <mc:AlternateContent xmlns:mc="http://schemas.openxmlformats.org/markup-compatibility/2006" xmlns:p14="http://schemas.microsoft.com/office/powerpoint/2010/main">
    <mc:Choice Requires="p14">
      <p:transition spd="slow" p14:dur="2000" advTm="29344"/>
    </mc:Choice>
    <mc:Fallback xmlns="">
      <p:transition spd="slow" advTm="29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7A8D4-ABED-119A-6127-EC2F22D5E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57A328-F9E3-1247-4880-6BC0B59D9DC7}"/>
              </a:ext>
            </a:extLst>
          </p:cNvPr>
          <p:cNvSpPr>
            <a:spLocks noGrp="1"/>
          </p:cNvSpPr>
          <p:nvPr>
            <p:ph type="title"/>
          </p:nvPr>
        </p:nvSpPr>
        <p:spPr/>
        <p:txBody>
          <a:bodyPr/>
          <a:lstStyle/>
          <a:p>
            <a:r>
              <a:rPr lang="en-US" dirty="0"/>
              <a:t>The history of FIDO2</a:t>
            </a:r>
          </a:p>
        </p:txBody>
      </p:sp>
      <p:sp>
        <p:nvSpPr>
          <p:cNvPr id="3" name="Content Placeholder 2">
            <a:extLst>
              <a:ext uri="{FF2B5EF4-FFF2-40B4-BE49-F238E27FC236}">
                <a16:creationId xmlns:a16="http://schemas.microsoft.com/office/drawing/2014/main" id="{08114FF7-672A-F53A-0325-09AA6746726D}"/>
              </a:ext>
            </a:extLst>
          </p:cNvPr>
          <p:cNvSpPr>
            <a:spLocks noGrp="1"/>
          </p:cNvSpPr>
          <p:nvPr>
            <p:ph idx="1"/>
          </p:nvPr>
        </p:nvSpPr>
        <p:spPr>
          <a:xfrm>
            <a:off x="381000" y="1295400"/>
            <a:ext cx="11430000" cy="5105400"/>
          </a:xfrm>
        </p:spPr>
        <p:txBody>
          <a:bodyPr/>
          <a:lstStyle/>
          <a:p>
            <a:pPr marL="0" indent="0">
              <a:buNone/>
            </a:pPr>
            <a:r>
              <a:rPr lang="en-US" dirty="0" err="1"/>
              <a:t>WebAuthn</a:t>
            </a:r>
            <a:r>
              <a:rPr lang="en-US" dirty="0"/>
              <a:t> browser support:</a:t>
            </a:r>
          </a:p>
          <a:p>
            <a:pPr marL="0" indent="0">
              <a:buNone/>
            </a:pPr>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83B360BD-4B89-7502-B9E4-8E2612557CF3}"/>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542595B4-17D8-3560-3064-E67BFF2FF7B9}"/>
              </a:ext>
            </a:extLst>
          </p:cNvPr>
          <p:cNvSpPr>
            <a:spLocks noGrp="1"/>
          </p:cNvSpPr>
          <p:nvPr>
            <p:ph type="sldNum" sz="quarter" idx="12"/>
          </p:nvPr>
        </p:nvSpPr>
        <p:spPr/>
        <p:txBody>
          <a:bodyPr/>
          <a:lstStyle/>
          <a:p>
            <a:fld id="{1FD39519-F647-444A-A8A9-A50B12C37903}" type="slidenum">
              <a:rPr lang="en-US" smtClean="0"/>
              <a:t>23</a:t>
            </a:fld>
            <a:endParaRPr lang="en-US"/>
          </a:p>
        </p:txBody>
      </p:sp>
      <p:graphicFrame>
        <p:nvGraphicFramePr>
          <p:cNvPr id="6" name="Table 5">
            <a:extLst>
              <a:ext uri="{FF2B5EF4-FFF2-40B4-BE49-F238E27FC236}">
                <a16:creationId xmlns:a16="http://schemas.microsoft.com/office/drawing/2014/main" id="{3B14C13C-511A-ABF7-9772-DE01F97976EC}"/>
              </a:ext>
            </a:extLst>
          </p:cNvPr>
          <p:cNvGraphicFramePr>
            <a:graphicFrameLocks noGrp="1"/>
          </p:cNvGraphicFramePr>
          <p:nvPr>
            <p:extLst>
              <p:ext uri="{D42A27DB-BD31-4B8C-83A1-F6EECF244321}">
                <p14:modId xmlns:p14="http://schemas.microsoft.com/office/powerpoint/2010/main" val="1696150378"/>
              </p:ext>
            </p:extLst>
          </p:nvPr>
        </p:nvGraphicFramePr>
        <p:xfrm>
          <a:off x="702663" y="1907920"/>
          <a:ext cx="10024674" cy="3200400"/>
        </p:xfrm>
        <a:graphic>
          <a:graphicData uri="http://schemas.openxmlformats.org/drawingml/2006/table">
            <a:tbl>
              <a:tblPr/>
              <a:tblGrid>
                <a:gridCol w="2252274">
                  <a:extLst>
                    <a:ext uri="{9D8B030D-6E8A-4147-A177-3AD203B41FA5}">
                      <a16:colId xmlns:a16="http://schemas.microsoft.com/office/drawing/2014/main" val="2029017591"/>
                    </a:ext>
                  </a:extLst>
                </a:gridCol>
                <a:gridCol w="4430842">
                  <a:extLst>
                    <a:ext uri="{9D8B030D-6E8A-4147-A177-3AD203B41FA5}">
                      <a16:colId xmlns:a16="http://schemas.microsoft.com/office/drawing/2014/main" val="1950733269"/>
                    </a:ext>
                  </a:extLst>
                </a:gridCol>
                <a:gridCol w="3341558">
                  <a:extLst>
                    <a:ext uri="{9D8B030D-6E8A-4147-A177-3AD203B41FA5}">
                      <a16:colId xmlns:a16="http://schemas.microsoft.com/office/drawing/2014/main" val="3753877638"/>
                    </a:ext>
                  </a:extLst>
                </a:gridCol>
              </a:tblGrid>
              <a:tr h="189960">
                <a:tc>
                  <a:txBody>
                    <a:bodyPr/>
                    <a:lstStyle/>
                    <a:p>
                      <a:pPr algn="l" fontAlgn="t">
                        <a:buNone/>
                      </a:pPr>
                      <a:r>
                        <a:rPr lang="en-US" u="sng" dirty="0">
                          <a:effectLst/>
                          <a:latin typeface="inherit"/>
                        </a:rPr>
                        <a:t>Browser</a:t>
                      </a:r>
                    </a:p>
                    <a:p>
                      <a:pPr algn="l" fontAlgn="t">
                        <a:buNone/>
                      </a:pPr>
                      <a:endParaRPr lang="en-US" u="sng" dirty="0">
                        <a:effectLst/>
                        <a:latin typeface="inherit"/>
                      </a:endParaRPr>
                    </a:p>
                  </a:txBody>
                  <a:tcPr>
                    <a:lnL>
                      <a:noFill/>
                    </a:lnL>
                    <a:lnR>
                      <a:noFill/>
                    </a:lnR>
                    <a:lnT>
                      <a:noFill/>
                    </a:lnT>
                    <a:lnB>
                      <a:noFill/>
                    </a:lnB>
                    <a:solidFill>
                      <a:srgbClr val="F0F0F0"/>
                    </a:solidFill>
                  </a:tcPr>
                </a:tc>
                <a:tc>
                  <a:txBody>
                    <a:bodyPr/>
                    <a:lstStyle/>
                    <a:p>
                      <a:pPr algn="l" fontAlgn="t">
                        <a:buNone/>
                      </a:pPr>
                      <a:r>
                        <a:rPr lang="en-US" u="sng" dirty="0">
                          <a:effectLst/>
                          <a:latin typeface="inherit"/>
                        </a:rPr>
                        <a:t>Earliest version with </a:t>
                      </a:r>
                      <a:r>
                        <a:rPr lang="en-US" u="sng" dirty="0" err="1">
                          <a:effectLst/>
                          <a:latin typeface="inherit"/>
                        </a:rPr>
                        <a:t>WebAuthn</a:t>
                      </a:r>
                      <a:r>
                        <a:rPr lang="en-US" u="sng" dirty="0">
                          <a:effectLst/>
                          <a:latin typeface="inherit"/>
                        </a:rPr>
                        <a:t> support</a:t>
                      </a:r>
                    </a:p>
                  </a:txBody>
                  <a:tcPr>
                    <a:lnL>
                      <a:noFill/>
                    </a:lnL>
                    <a:lnR>
                      <a:noFill/>
                    </a:lnR>
                    <a:lnT>
                      <a:noFill/>
                    </a:lnT>
                    <a:lnB>
                      <a:noFill/>
                    </a:lnB>
                    <a:solidFill>
                      <a:srgbClr val="F0F0F0"/>
                    </a:solidFill>
                  </a:tcPr>
                </a:tc>
                <a:tc>
                  <a:txBody>
                    <a:bodyPr/>
                    <a:lstStyle/>
                    <a:p>
                      <a:pPr algn="l" fontAlgn="t">
                        <a:buNone/>
                      </a:pPr>
                      <a:r>
                        <a:rPr lang="en-US" u="sng" dirty="0">
                          <a:effectLst/>
                          <a:latin typeface="inherit"/>
                        </a:rPr>
                        <a:t>Date Released</a:t>
                      </a:r>
                    </a:p>
                  </a:txBody>
                  <a:tcPr>
                    <a:lnL>
                      <a:noFill/>
                    </a:lnL>
                    <a:lnR>
                      <a:noFill/>
                    </a:lnR>
                    <a:lnT>
                      <a:noFill/>
                    </a:lnT>
                    <a:lnB>
                      <a:noFill/>
                    </a:lnB>
                    <a:solidFill>
                      <a:srgbClr val="F0F0F0"/>
                    </a:solidFill>
                  </a:tcPr>
                </a:tc>
                <a:extLst>
                  <a:ext uri="{0D108BD9-81ED-4DB2-BD59-A6C34878D82A}">
                    <a16:rowId xmlns:a16="http://schemas.microsoft.com/office/drawing/2014/main" val="1149749678"/>
                  </a:ext>
                </a:extLst>
              </a:tr>
              <a:tr h="254278">
                <a:tc>
                  <a:txBody>
                    <a:bodyPr/>
                    <a:lstStyle/>
                    <a:p>
                      <a:pPr algn="l" fontAlgn="t">
                        <a:buNone/>
                      </a:pPr>
                      <a:r>
                        <a:rPr lang="en-US" dirty="0">
                          <a:effectLst/>
                          <a:latin typeface="inherit"/>
                        </a:rPr>
                        <a:t>Chrome</a:t>
                      </a:r>
                    </a:p>
                    <a:p>
                      <a:pPr algn="l" fontAlgn="t">
                        <a:buNone/>
                      </a:pPr>
                      <a:endParaRPr lang="en-US" dirty="0">
                        <a:effectLst/>
                        <a:latin typeface="inherit"/>
                      </a:endParaRPr>
                    </a:p>
                  </a:txBody>
                  <a:tcPr>
                    <a:lnL>
                      <a:noFill/>
                    </a:lnL>
                    <a:lnR>
                      <a:noFill/>
                    </a:lnR>
                    <a:lnT>
                      <a:noFill/>
                    </a:lnT>
                    <a:lnB>
                      <a:noFill/>
                    </a:lnB>
                    <a:solidFill>
                      <a:srgbClr val="FFFFFF"/>
                    </a:solidFill>
                  </a:tcPr>
                </a:tc>
                <a:tc>
                  <a:txBody>
                    <a:bodyPr/>
                    <a:lstStyle/>
                    <a:p>
                      <a:pPr algn="l" fontAlgn="t">
                        <a:buNone/>
                      </a:pPr>
                      <a:r>
                        <a:rPr lang="en-US">
                          <a:effectLst/>
                          <a:latin typeface="inherit"/>
                        </a:rPr>
                        <a:t>67</a:t>
                      </a:r>
                    </a:p>
                  </a:txBody>
                  <a:tcPr>
                    <a:lnL>
                      <a:noFill/>
                    </a:lnL>
                    <a:lnR>
                      <a:noFill/>
                    </a:lnR>
                    <a:lnT>
                      <a:noFill/>
                    </a:lnT>
                    <a:lnB>
                      <a:noFill/>
                    </a:lnB>
                    <a:solidFill>
                      <a:srgbClr val="FFFFFF"/>
                    </a:solidFill>
                  </a:tcPr>
                </a:tc>
                <a:tc>
                  <a:txBody>
                    <a:bodyPr/>
                    <a:lstStyle/>
                    <a:p>
                      <a:pPr algn="l" fontAlgn="t">
                        <a:buNone/>
                      </a:pPr>
                      <a:r>
                        <a:rPr lang="en-US" b="0" u="none" strike="noStrike" dirty="0">
                          <a:solidFill>
                            <a:schemeClr val="tx1"/>
                          </a:solidFill>
                          <a:effectLst/>
                          <a:latin typeface="inherit"/>
                        </a:rPr>
                        <a:t>May 2018</a:t>
                      </a:r>
                      <a:endParaRPr lang="en-US" dirty="0">
                        <a:solidFill>
                          <a:schemeClr val="tx1"/>
                        </a:solidFill>
                        <a:effectLst/>
                        <a:latin typeface="inherit"/>
                      </a:endParaRPr>
                    </a:p>
                  </a:txBody>
                  <a:tcPr>
                    <a:lnL>
                      <a:noFill/>
                    </a:lnL>
                    <a:lnR>
                      <a:noFill/>
                    </a:lnR>
                    <a:lnT>
                      <a:noFill/>
                    </a:lnT>
                    <a:lnB>
                      <a:noFill/>
                    </a:lnB>
                    <a:solidFill>
                      <a:srgbClr val="FFFFFF"/>
                    </a:solidFill>
                  </a:tcPr>
                </a:tc>
                <a:extLst>
                  <a:ext uri="{0D108BD9-81ED-4DB2-BD59-A6C34878D82A}">
                    <a16:rowId xmlns:a16="http://schemas.microsoft.com/office/drawing/2014/main" val="3290956571"/>
                  </a:ext>
                </a:extLst>
              </a:tr>
              <a:tr h="254278">
                <a:tc>
                  <a:txBody>
                    <a:bodyPr/>
                    <a:lstStyle/>
                    <a:p>
                      <a:pPr algn="l" fontAlgn="t">
                        <a:buNone/>
                      </a:pPr>
                      <a:r>
                        <a:rPr lang="en-US" dirty="0">
                          <a:effectLst/>
                          <a:latin typeface="inherit"/>
                        </a:rPr>
                        <a:t>Firefox</a:t>
                      </a:r>
                    </a:p>
                    <a:p>
                      <a:pPr algn="l" fontAlgn="t">
                        <a:buNone/>
                      </a:pPr>
                      <a:endParaRPr lang="en-US" dirty="0">
                        <a:effectLst/>
                        <a:latin typeface="inherit"/>
                      </a:endParaRPr>
                    </a:p>
                  </a:txBody>
                  <a:tcPr>
                    <a:lnL>
                      <a:noFill/>
                    </a:lnL>
                    <a:lnR>
                      <a:noFill/>
                    </a:lnR>
                    <a:lnT>
                      <a:noFill/>
                    </a:lnT>
                    <a:lnB>
                      <a:noFill/>
                    </a:lnB>
                    <a:solidFill>
                      <a:srgbClr val="F0F0F0"/>
                    </a:solidFill>
                  </a:tcPr>
                </a:tc>
                <a:tc>
                  <a:txBody>
                    <a:bodyPr/>
                    <a:lstStyle/>
                    <a:p>
                      <a:pPr algn="l" fontAlgn="t">
                        <a:buNone/>
                      </a:pPr>
                      <a:r>
                        <a:rPr lang="en-US">
                          <a:effectLst/>
                          <a:latin typeface="inherit"/>
                        </a:rPr>
                        <a:t>60</a:t>
                      </a:r>
                    </a:p>
                  </a:txBody>
                  <a:tcPr>
                    <a:lnL>
                      <a:noFill/>
                    </a:lnL>
                    <a:lnR>
                      <a:noFill/>
                    </a:lnR>
                    <a:lnT>
                      <a:noFill/>
                    </a:lnT>
                    <a:lnB>
                      <a:noFill/>
                    </a:lnB>
                    <a:solidFill>
                      <a:srgbClr val="F0F0F0"/>
                    </a:solidFill>
                  </a:tcPr>
                </a:tc>
                <a:tc>
                  <a:txBody>
                    <a:bodyPr/>
                    <a:lstStyle/>
                    <a:p>
                      <a:pPr algn="l" fontAlgn="t">
                        <a:buNone/>
                      </a:pPr>
                      <a:r>
                        <a:rPr lang="en-US" b="0" u="none" strike="noStrike" dirty="0">
                          <a:solidFill>
                            <a:schemeClr val="tx1"/>
                          </a:solidFill>
                          <a:effectLst/>
                          <a:latin typeface="inherit"/>
                        </a:rPr>
                        <a:t>May 2018</a:t>
                      </a:r>
                      <a:endParaRPr lang="en-US" dirty="0">
                        <a:solidFill>
                          <a:schemeClr val="tx1"/>
                        </a:solidFill>
                        <a:effectLst/>
                        <a:latin typeface="inherit"/>
                      </a:endParaRPr>
                    </a:p>
                  </a:txBody>
                  <a:tcPr>
                    <a:lnL>
                      <a:noFill/>
                    </a:lnL>
                    <a:lnR>
                      <a:noFill/>
                    </a:lnR>
                    <a:lnT>
                      <a:noFill/>
                    </a:lnT>
                    <a:lnB>
                      <a:noFill/>
                    </a:lnB>
                    <a:solidFill>
                      <a:srgbClr val="F0F0F0"/>
                    </a:solidFill>
                  </a:tcPr>
                </a:tc>
                <a:extLst>
                  <a:ext uri="{0D108BD9-81ED-4DB2-BD59-A6C34878D82A}">
                    <a16:rowId xmlns:a16="http://schemas.microsoft.com/office/drawing/2014/main" val="3962031351"/>
                  </a:ext>
                </a:extLst>
              </a:tr>
              <a:tr h="254278">
                <a:tc>
                  <a:txBody>
                    <a:bodyPr/>
                    <a:lstStyle/>
                    <a:p>
                      <a:pPr algn="l" fontAlgn="t">
                        <a:buNone/>
                      </a:pPr>
                      <a:r>
                        <a:rPr lang="en-US" dirty="0">
                          <a:effectLst/>
                          <a:latin typeface="inherit"/>
                        </a:rPr>
                        <a:t>Microsoft Edge</a:t>
                      </a:r>
                    </a:p>
                    <a:p>
                      <a:pPr algn="l" fontAlgn="t">
                        <a:buNone/>
                      </a:pPr>
                      <a:endParaRPr lang="en-US" dirty="0">
                        <a:effectLst/>
                        <a:latin typeface="inherit"/>
                      </a:endParaRPr>
                    </a:p>
                  </a:txBody>
                  <a:tcPr>
                    <a:lnL>
                      <a:noFill/>
                    </a:lnL>
                    <a:lnR>
                      <a:noFill/>
                    </a:lnR>
                    <a:lnT>
                      <a:noFill/>
                    </a:lnT>
                    <a:lnB>
                      <a:noFill/>
                    </a:lnB>
                    <a:solidFill>
                      <a:srgbClr val="FFFFFF"/>
                    </a:solidFill>
                  </a:tcPr>
                </a:tc>
                <a:tc>
                  <a:txBody>
                    <a:bodyPr/>
                    <a:lstStyle/>
                    <a:p>
                      <a:pPr algn="l" fontAlgn="t">
                        <a:buNone/>
                      </a:pPr>
                      <a:r>
                        <a:rPr lang="en-US">
                          <a:effectLst/>
                          <a:latin typeface="inherit"/>
                        </a:rPr>
                        <a:t>18</a:t>
                      </a:r>
                    </a:p>
                  </a:txBody>
                  <a:tcPr>
                    <a:lnL>
                      <a:noFill/>
                    </a:lnL>
                    <a:lnR>
                      <a:noFill/>
                    </a:lnR>
                    <a:lnT>
                      <a:noFill/>
                    </a:lnT>
                    <a:lnB>
                      <a:noFill/>
                    </a:lnB>
                    <a:solidFill>
                      <a:srgbClr val="FFFFFF"/>
                    </a:solidFill>
                  </a:tcPr>
                </a:tc>
                <a:tc>
                  <a:txBody>
                    <a:bodyPr/>
                    <a:lstStyle/>
                    <a:p>
                      <a:pPr algn="l" fontAlgn="t">
                        <a:buNone/>
                      </a:pPr>
                      <a:r>
                        <a:rPr lang="en-US" b="0" u="none" strike="noStrike" dirty="0">
                          <a:solidFill>
                            <a:schemeClr val="tx1"/>
                          </a:solidFill>
                          <a:effectLst/>
                          <a:latin typeface="inherit"/>
                        </a:rPr>
                        <a:t>June 2018</a:t>
                      </a:r>
                      <a:endParaRPr lang="en-US" dirty="0">
                        <a:solidFill>
                          <a:schemeClr val="tx1"/>
                        </a:solidFill>
                        <a:effectLst/>
                        <a:latin typeface="inherit"/>
                      </a:endParaRPr>
                    </a:p>
                  </a:txBody>
                  <a:tcPr>
                    <a:lnL>
                      <a:noFill/>
                    </a:lnL>
                    <a:lnR>
                      <a:noFill/>
                    </a:lnR>
                    <a:lnT>
                      <a:noFill/>
                    </a:lnT>
                    <a:lnB>
                      <a:noFill/>
                    </a:lnB>
                    <a:solidFill>
                      <a:srgbClr val="FFFFFF"/>
                    </a:solidFill>
                  </a:tcPr>
                </a:tc>
                <a:extLst>
                  <a:ext uri="{0D108BD9-81ED-4DB2-BD59-A6C34878D82A}">
                    <a16:rowId xmlns:a16="http://schemas.microsoft.com/office/drawing/2014/main" val="120548293"/>
                  </a:ext>
                </a:extLst>
              </a:tr>
              <a:tr h="254278">
                <a:tc>
                  <a:txBody>
                    <a:bodyPr/>
                    <a:lstStyle/>
                    <a:p>
                      <a:pPr algn="l" fontAlgn="t">
                        <a:buNone/>
                      </a:pPr>
                      <a:r>
                        <a:rPr lang="en-US" dirty="0">
                          <a:effectLst/>
                          <a:latin typeface="inherit"/>
                        </a:rPr>
                        <a:t>Safari</a:t>
                      </a:r>
                    </a:p>
                    <a:p>
                      <a:pPr algn="l" fontAlgn="t">
                        <a:buNone/>
                      </a:pPr>
                      <a:endParaRPr lang="en-US" dirty="0">
                        <a:effectLst/>
                        <a:latin typeface="inherit"/>
                      </a:endParaRPr>
                    </a:p>
                  </a:txBody>
                  <a:tcPr>
                    <a:lnL>
                      <a:noFill/>
                    </a:lnL>
                    <a:lnR>
                      <a:noFill/>
                    </a:lnR>
                    <a:lnT>
                      <a:noFill/>
                    </a:lnT>
                    <a:lnB>
                      <a:noFill/>
                    </a:lnB>
                    <a:solidFill>
                      <a:srgbClr val="F0F0F0"/>
                    </a:solidFill>
                  </a:tcPr>
                </a:tc>
                <a:tc>
                  <a:txBody>
                    <a:bodyPr/>
                    <a:lstStyle/>
                    <a:p>
                      <a:pPr algn="l" fontAlgn="t">
                        <a:buNone/>
                      </a:pPr>
                      <a:r>
                        <a:rPr lang="en-US">
                          <a:effectLst/>
                          <a:latin typeface="inherit"/>
                        </a:rPr>
                        <a:t>13</a:t>
                      </a:r>
                    </a:p>
                  </a:txBody>
                  <a:tcPr>
                    <a:lnL>
                      <a:noFill/>
                    </a:lnL>
                    <a:lnR>
                      <a:noFill/>
                    </a:lnR>
                    <a:lnT>
                      <a:noFill/>
                    </a:lnT>
                    <a:lnB>
                      <a:noFill/>
                    </a:lnB>
                    <a:solidFill>
                      <a:srgbClr val="F0F0F0"/>
                    </a:solidFill>
                  </a:tcPr>
                </a:tc>
                <a:tc>
                  <a:txBody>
                    <a:bodyPr/>
                    <a:lstStyle/>
                    <a:p>
                      <a:pPr algn="l" fontAlgn="t">
                        <a:buNone/>
                      </a:pPr>
                      <a:r>
                        <a:rPr lang="en-US" b="0" u="none" strike="noStrike" dirty="0">
                          <a:solidFill>
                            <a:schemeClr val="tx1"/>
                          </a:solidFill>
                          <a:effectLst/>
                          <a:latin typeface="inherit"/>
                        </a:rPr>
                        <a:t>June 2019</a:t>
                      </a:r>
                      <a:endParaRPr lang="en-US" dirty="0">
                        <a:solidFill>
                          <a:schemeClr val="tx1"/>
                        </a:solidFill>
                        <a:effectLst/>
                        <a:latin typeface="inherit"/>
                      </a:endParaRPr>
                    </a:p>
                  </a:txBody>
                  <a:tcPr>
                    <a:lnL>
                      <a:noFill/>
                    </a:lnL>
                    <a:lnR>
                      <a:noFill/>
                    </a:lnR>
                    <a:lnT>
                      <a:noFill/>
                    </a:lnT>
                    <a:lnB>
                      <a:noFill/>
                    </a:lnB>
                    <a:solidFill>
                      <a:srgbClr val="F0F0F0"/>
                    </a:solidFill>
                  </a:tcPr>
                </a:tc>
                <a:extLst>
                  <a:ext uri="{0D108BD9-81ED-4DB2-BD59-A6C34878D82A}">
                    <a16:rowId xmlns:a16="http://schemas.microsoft.com/office/drawing/2014/main" val="2527389012"/>
                  </a:ext>
                </a:extLst>
              </a:tr>
            </a:tbl>
          </a:graphicData>
        </a:graphic>
      </p:graphicFrame>
      <p:pic>
        <p:nvPicPr>
          <p:cNvPr id="9" name="Audio 8">
            <a:extLst>
              <a:ext uri="{FF2B5EF4-FFF2-40B4-BE49-F238E27FC236}">
                <a16:creationId xmlns:a16="http://schemas.microsoft.com/office/drawing/2014/main" id="{2DE4DCB4-B310-4D4A-DD78-A33B954166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88569305"/>
      </p:ext>
    </p:extLst>
  </p:cSld>
  <p:clrMapOvr>
    <a:masterClrMapping/>
  </p:clrMapOvr>
  <mc:AlternateContent xmlns:mc="http://schemas.openxmlformats.org/markup-compatibility/2006" xmlns:p14="http://schemas.microsoft.com/office/powerpoint/2010/main">
    <mc:Choice Requires="p14">
      <p:transition spd="slow" p14:dur="2000" advTm="11552"/>
    </mc:Choice>
    <mc:Fallback xmlns="">
      <p:transition spd="slow" advTm="11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FD74C-70A4-D319-C2FE-14C8609C3F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20FBA-5CB2-2C0A-6680-63343DB34B79}"/>
              </a:ext>
            </a:extLst>
          </p:cNvPr>
          <p:cNvSpPr>
            <a:spLocks noGrp="1"/>
          </p:cNvSpPr>
          <p:nvPr>
            <p:ph type="title"/>
          </p:nvPr>
        </p:nvSpPr>
        <p:spPr/>
        <p:txBody>
          <a:bodyPr/>
          <a:lstStyle/>
          <a:p>
            <a:r>
              <a:rPr lang="en-US" dirty="0"/>
              <a:t>The history of FIDO2</a:t>
            </a:r>
          </a:p>
        </p:txBody>
      </p:sp>
      <p:sp>
        <p:nvSpPr>
          <p:cNvPr id="3" name="Content Placeholder 2">
            <a:extLst>
              <a:ext uri="{FF2B5EF4-FFF2-40B4-BE49-F238E27FC236}">
                <a16:creationId xmlns:a16="http://schemas.microsoft.com/office/drawing/2014/main" id="{AB27CC05-6DB3-0800-8222-9627B731E8DD}"/>
              </a:ext>
            </a:extLst>
          </p:cNvPr>
          <p:cNvSpPr>
            <a:spLocks noGrp="1"/>
          </p:cNvSpPr>
          <p:nvPr>
            <p:ph idx="1"/>
          </p:nvPr>
        </p:nvSpPr>
        <p:spPr>
          <a:xfrm>
            <a:off x="381000" y="1295400"/>
            <a:ext cx="7295941" cy="5105400"/>
          </a:xfrm>
        </p:spPr>
        <p:txBody>
          <a:bodyPr/>
          <a:lstStyle/>
          <a:p>
            <a:pPr marL="0" indent="0">
              <a:buNone/>
            </a:pPr>
            <a:endParaRPr lang="en-US" dirty="0"/>
          </a:p>
          <a:p>
            <a:pPr marL="0" indent="0">
              <a:buNone/>
            </a:pPr>
            <a:r>
              <a:rPr lang="en-US" dirty="0" err="1"/>
              <a:t>WebAuthn</a:t>
            </a:r>
            <a:r>
              <a:rPr lang="en-US" dirty="0"/>
              <a:t> at W3C:</a:t>
            </a:r>
          </a:p>
          <a:p>
            <a:pPr marL="0" indent="0">
              <a:buNone/>
            </a:pPr>
            <a:endParaRPr lang="en-US" dirty="0"/>
          </a:p>
          <a:p>
            <a:r>
              <a:rPr lang="en-US" dirty="0"/>
              <a:t>March 2019</a:t>
            </a:r>
          </a:p>
          <a:p>
            <a:pPr lvl="1"/>
            <a:r>
              <a:rPr lang="en-US" dirty="0"/>
              <a:t>W3C Recommendation: </a:t>
            </a:r>
            <a:r>
              <a:rPr lang="en-US" dirty="0" err="1"/>
              <a:t>WebAuthn</a:t>
            </a:r>
            <a:r>
              <a:rPr lang="en-US" dirty="0"/>
              <a:t> Level 1 Standard  published</a:t>
            </a:r>
          </a:p>
          <a:p>
            <a:r>
              <a:rPr lang="en-US" dirty="0"/>
              <a:t>April 2021</a:t>
            </a:r>
          </a:p>
          <a:p>
            <a:pPr lvl="1"/>
            <a:r>
              <a:rPr lang="en-US" dirty="0"/>
              <a:t>W3C Recommendation: </a:t>
            </a:r>
            <a:r>
              <a:rPr lang="en-US" dirty="0" err="1"/>
              <a:t>WebAuthn</a:t>
            </a:r>
            <a:r>
              <a:rPr lang="en-US" dirty="0"/>
              <a:t> Level 2 Standard  published</a:t>
            </a:r>
          </a:p>
          <a:p>
            <a:r>
              <a:rPr lang="en-US" dirty="0"/>
              <a:t>April 2021</a:t>
            </a:r>
          </a:p>
          <a:p>
            <a:pPr lvl="1"/>
            <a:r>
              <a:rPr lang="en-US" dirty="0"/>
              <a:t>A Level 3 spec was first published as a working draft</a:t>
            </a:r>
          </a:p>
          <a:p>
            <a:pPr lvl="1"/>
            <a:r>
              <a:rPr lang="en-US" dirty="0"/>
              <a:t>Latest update January 2025</a:t>
            </a:r>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7C30074F-B9C4-D658-DE74-C647ECBB705D}"/>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CBD74E82-F549-9E51-4D79-101C3BA0D847}"/>
              </a:ext>
            </a:extLst>
          </p:cNvPr>
          <p:cNvSpPr>
            <a:spLocks noGrp="1"/>
          </p:cNvSpPr>
          <p:nvPr>
            <p:ph type="sldNum" sz="quarter" idx="12"/>
          </p:nvPr>
        </p:nvSpPr>
        <p:spPr/>
        <p:txBody>
          <a:bodyPr/>
          <a:lstStyle/>
          <a:p>
            <a:fld id="{1FD39519-F647-444A-A8A9-A50B12C37903}" type="slidenum">
              <a:rPr lang="en-US" smtClean="0"/>
              <a:t>24</a:t>
            </a:fld>
            <a:endParaRPr lang="en-US"/>
          </a:p>
        </p:txBody>
      </p:sp>
      <p:pic>
        <p:nvPicPr>
          <p:cNvPr id="12" name="Graphic 11">
            <a:extLst>
              <a:ext uri="{FF2B5EF4-FFF2-40B4-BE49-F238E27FC236}">
                <a16:creationId xmlns:a16="http://schemas.microsoft.com/office/drawing/2014/main" id="{F23E5255-163F-01D0-95B6-A3EEBB3370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1904" y="2018462"/>
            <a:ext cx="2821075" cy="2821075"/>
          </a:xfrm>
          <a:prstGeom prst="rect">
            <a:avLst/>
          </a:prstGeom>
        </p:spPr>
      </p:pic>
      <p:pic>
        <p:nvPicPr>
          <p:cNvPr id="8" name="Audio 7">
            <a:extLst>
              <a:ext uri="{FF2B5EF4-FFF2-40B4-BE49-F238E27FC236}">
                <a16:creationId xmlns:a16="http://schemas.microsoft.com/office/drawing/2014/main" id="{1488A77F-8D4E-7DC4-46BA-87D3E6CA66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06844860"/>
      </p:ext>
    </p:extLst>
  </p:cSld>
  <p:clrMapOvr>
    <a:masterClrMapping/>
  </p:clrMapOvr>
  <mc:AlternateContent xmlns:mc="http://schemas.openxmlformats.org/markup-compatibility/2006" xmlns:p14="http://schemas.microsoft.com/office/powerpoint/2010/main">
    <mc:Choice Requires="p14">
      <p:transition spd="slow" p14:dur="2000" advTm="14432"/>
    </mc:Choice>
    <mc:Fallback xmlns="">
      <p:transition spd="slow" advTm="14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7ACB9-938B-0EA5-46BD-24ECDE309C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8D0CB-37BA-2805-201F-A975E68666AE}"/>
              </a:ext>
            </a:extLst>
          </p:cNvPr>
          <p:cNvSpPr>
            <a:spLocks noGrp="1"/>
          </p:cNvSpPr>
          <p:nvPr>
            <p:ph type="title"/>
          </p:nvPr>
        </p:nvSpPr>
        <p:spPr/>
        <p:txBody>
          <a:bodyPr/>
          <a:lstStyle/>
          <a:p>
            <a:r>
              <a:rPr lang="en-US" dirty="0"/>
              <a:t>The history of FIDO2</a:t>
            </a:r>
          </a:p>
        </p:txBody>
      </p:sp>
      <p:sp>
        <p:nvSpPr>
          <p:cNvPr id="4" name="Date Placeholder 3">
            <a:extLst>
              <a:ext uri="{FF2B5EF4-FFF2-40B4-BE49-F238E27FC236}">
                <a16:creationId xmlns:a16="http://schemas.microsoft.com/office/drawing/2014/main" id="{6D6DFF60-F042-FA28-DFFF-72339F266351}"/>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86A55424-E5A1-5BCB-44C8-AD6E5FC54905}"/>
              </a:ext>
            </a:extLst>
          </p:cNvPr>
          <p:cNvSpPr>
            <a:spLocks noGrp="1"/>
          </p:cNvSpPr>
          <p:nvPr>
            <p:ph type="sldNum" sz="quarter" idx="12"/>
          </p:nvPr>
        </p:nvSpPr>
        <p:spPr/>
        <p:txBody>
          <a:bodyPr/>
          <a:lstStyle/>
          <a:p>
            <a:fld id="{1FD39519-F647-444A-A8A9-A50B12C37903}" type="slidenum">
              <a:rPr lang="en-US" smtClean="0"/>
              <a:t>25</a:t>
            </a:fld>
            <a:endParaRPr lang="en-US"/>
          </a:p>
        </p:txBody>
      </p:sp>
      <p:pic>
        <p:nvPicPr>
          <p:cNvPr id="9" name="Picture 8">
            <a:extLst>
              <a:ext uri="{FF2B5EF4-FFF2-40B4-BE49-F238E27FC236}">
                <a16:creationId xmlns:a16="http://schemas.microsoft.com/office/drawing/2014/main" id="{8E769E8F-9653-9EE0-FCDA-7505AE1D9198}"/>
              </a:ext>
            </a:extLst>
          </p:cNvPr>
          <p:cNvPicPr>
            <a:picLocks noChangeAspect="1"/>
          </p:cNvPicPr>
          <p:nvPr/>
        </p:nvPicPr>
        <p:blipFill>
          <a:blip r:embed="rId5"/>
          <a:srcRect l="3030"/>
          <a:stretch>
            <a:fillRect/>
          </a:stretch>
        </p:blipFill>
        <p:spPr>
          <a:xfrm>
            <a:off x="6395288" y="1295399"/>
            <a:ext cx="3329167" cy="3055537"/>
          </a:xfrm>
          <a:prstGeom prst="rect">
            <a:avLst/>
          </a:prstGeom>
          <a:noFill/>
        </p:spPr>
      </p:pic>
      <p:pic>
        <p:nvPicPr>
          <p:cNvPr id="13" name="Content Placeholder 12" descr="A black and yellow key with a black background&#10;&#10;AI-generated content may be incorrect.">
            <a:extLst>
              <a:ext uri="{FF2B5EF4-FFF2-40B4-BE49-F238E27FC236}">
                <a16:creationId xmlns:a16="http://schemas.microsoft.com/office/drawing/2014/main" id="{7CDCD947-4DE3-BECF-7605-206CDD7FDC59}"/>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096000" y="959617"/>
            <a:ext cx="5745983" cy="5745983"/>
          </a:xfrm>
        </p:spPr>
      </p:pic>
      <p:sp>
        <p:nvSpPr>
          <p:cNvPr id="15" name="Content Placeholder 2">
            <a:extLst>
              <a:ext uri="{FF2B5EF4-FFF2-40B4-BE49-F238E27FC236}">
                <a16:creationId xmlns:a16="http://schemas.microsoft.com/office/drawing/2014/main" id="{7940C28E-E180-B4CA-D604-013CA7AC2757}"/>
              </a:ext>
            </a:extLst>
          </p:cNvPr>
          <p:cNvSpPr txBox="1">
            <a:spLocks/>
          </p:cNvSpPr>
          <p:nvPr/>
        </p:nvSpPr>
        <p:spPr>
          <a:xfrm>
            <a:off x="381001" y="1295400"/>
            <a:ext cx="5874833" cy="5105400"/>
          </a:xfrm>
          <a:prstGeom prst="rect">
            <a:avLst/>
          </a:prstGeom>
        </p:spPr>
        <p:txBody>
          <a:bodyPr vert="horz" lIns="0" tIns="45720" rIns="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started working on FIDO2 with clients in 2021</a:t>
            </a:r>
          </a:p>
          <a:p>
            <a:endParaRPr lang="en-US" dirty="0"/>
          </a:p>
          <a:p>
            <a:r>
              <a:rPr lang="en-US" dirty="0"/>
              <a:t>Security assessment of a large scale, customer-facing passkey deployment for an enterprise</a:t>
            </a:r>
          </a:p>
          <a:p>
            <a:pPr lvl="1"/>
            <a:r>
              <a:rPr lang="en-US" dirty="0"/>
              <a:t>Early adopter</a:t>
            </a:r>
          </a:p>
          <a:p>
            <a:pPr lvl="1"/>
            <a:r>
              <a:rPr lang="en-US" dirty="0"/>
              <a:t>100+ million existing users</a:t>
            </a:r>
          </a:p>
          <a:p>
            <a:r>
              <a:rPr lang="en-US" dirty="0"/>
              <a:t>Comprehensive threat model</a:t>
            </a:r>
          </a:p>
          <a:p>
            <a:r>
              <a:rPr lang="en-US" dirty="0"/>
              <a:t>Penetration testing</a:t>
            </a:r>
          </a:p>
          <a:p>
            <a:pPr lvl="1"/>
            <a:r>
              <a:rPr lang="en-US" dirty="0"/>
              <a:t>Server-side authentication integration</a:t>
            </a:r>
          </a:p>
          <a:p>
            <a:pPr lvl="1"/>
            <a:r>
              <a:rPr lang="en-US" dirty="0"/>
              <a:t>Mobile app ecosystem /w FIDO2 SDK</a:t>
            </a:r>
          </a:p>
          <a:p>
            <a:pPr lvl="1"/>
            <a:r>
              <a:rPr lang="en-US" dirty="0"/>
              <a:t>Custom Android OS elements</a:t>
            </a:r>
          </a:p>
          <a:p>
            <a:endParaRPr lang="en-US" dirty="0"/>
          </a:p>
          <a:p>
            <a:endParaRPr lang="en-US" dirty="0"/>
          </a:p>
        </p:txBody>
      </p:sp>
      <p:pic>
        <p:nvPicPr>
          <p:cNvPr id="7" name="Audio 6">
            <a:extLst>
              <a:ext uri="{FF2B5EF4-FFF2-40B4-BE49-F238E27FC236}">
                <a16:creationId xmlns:a16="http://schemas.microsoft.com/office/drawing/2014/main" id="{94D59AFD-60AA-BC5A-15AF-6BA79C50018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3757233"/>
      </p:ext>
    </p:extLst>
  </p:cSld>
  <p:clrMapOvr>
    <a:masterClrMapping/>
  </p:clrMapOvr>
  <mc:AlternateContent xmlns:mc="http://schemas.openxmlformats.org/markup-compatibility/2006" xmlns:p14="http://schemas.microsoft.com/office/powerpoint/2010/main">
    <mc:Choice Requires="p14">
      <p:transition spd="slow" p14:dur="2000" advTm="28512"/>
    </mc:Choice>
    <mc:Fallback xmlns="">
      <p:transition spd="slow" advTm="28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28943-EECC-1F98-C3E4-335CEEE3AB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A54334-D699-8AA2-A844-67C373BCAABA}"/>
              </a:ext>
            </a:extLst>
          </p:cNvPr>
          <p:cNvSpPr>
            <a:spLocks noGrp="1"/>
          </p:cNvSpPr>
          <p:nvPr>
            <p:ph type="title"/>
          </p:nvPr>
        </p:nvSpPr>
        <p:spPr/>
        <p:txBody>
          <a:bodyPr/>
          <a:lstStyle/>
          <a:p>
            <a:r>
              <a:rPr lang="en-US" dirty="0"/>
              <a:t>The history of FIDO2</a:t>
            </a:r>
          </a:p>
        </p:txBody>
      </p:sp>
      <p:sp>
        <p:nvSpPr>
          <p:cNvPr id="4" name="Date Placeholder 3">
            <a:extLst>
              <a:ext uri="{FF2B5EF4-FFF2-40B4-BE49-F238E27FC236}">
                <a16:creationId xmlns:a16="http://schemas.microsoft.com/office/drawing/2014/main" id="{922FFADF-24F5-8E7C-CA31-42EE91B870D3}"/>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C2F48BF0-2AD8-50CB-B9CD-8CC5C4DEB254}"/>
              </a:ext>
            </a:extLst>
          </p:cNvPr>
          <p:cNvSpPr>
            <a:spLocks noGrp="1"/>
          </p:cNvSpPr>
          <p:nvPr>
            <p:ph type="sldNum" sz="quarter" idx="12"/>
          </p:nvPr>
        </p:nvSpPr>
        <p:spPr/>
        <p:txBody>
          <a:bodyPr/>
          <a:lstStyle/>
          <a:p>
            <a:fld id="{1FD39519-F647-444A-A8A9-A50B12C37903}" type="slidenum">
              <a:rPr lang="en-US" smtClean="0"/>
              <a:t>26</a:t>
            </a:fld>
            <a:endParaRPr lang="en-US"/>
          </a:p>
        </p:txBody>
      </p:sp>
      <p:sp>
        <p:nvSpPr>
          <p:cNvPr id="15" name="Content Placeholder 2">
            <a:extLst>
              <a:ext uri="{FF2B5EF4-FFF2-40B4-BE49-F238E27FC236}">
                <a16:creationId xmlns:a16="http://schemas.microsoft.com/office/drawing/2014/main" id="{B3415496-93B0-8582-CC0C-21234737DBF2}"/>
              </a:ext>
            </a:extLst>
          </p:cNvPr>
          <p:cNvSpPr txBox="1">
            <a:spLocks/>
          </p:cNvSpPr>
          <p:nvPr/>
        </p:nvSpPr>
        <p:spPr>
          <a:xfrm>
            <a:off x="381001" y="1295400"/>
            <a:ext cx="5745983" cy="5105400"/>
          </a:xfrm>
          <a:prstGeom prst="rect">
            <a:avLst/>
          </a:prstGeom>
        </p:spPr>
        <p:txBody>
          <a:bodyPr vert="horz" lIns="0" tIns="45720" rIns="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This year, I’ve been working on keeping up!</a:t>
            </a:r>
          </a:p>
          <a:p>
            <a:endParaRPr lang="en-US" dirty="0"/>
          </a:p>
          <a:p>
            <a:r>
              <a:rPr lang="en-US" dirty="0" err="1"/>
              <a:t>WebAuthn</a:t>
            </a:r>
            <a:r>
              <a:rPr lang="en-US" dirty="0"/>
              <a:t> has significant momentum</a:t>
            </a:r>
          </a:p>
          <a:p>
            <a:endParaRPr lang="en-US" dirty="0"/>
          </a:p>
          <a:p>
            <a:r>
              <a:rPr lang="en-US" dirty="0"/>
              <a:t>Passkeys have significant adoption</a:t>
            </a:r>
          </a:p>
          <a:p>
            <a:endParaRPr lang="en-US" dirty="0"/>
          </a:p>
          <a:p>
            <a:r>
              <a:rPr lang="en-US" dirty="0"/>
              <a:t>Standards and practices are rapidly evolving</a:t>
            </a:r>
          </a:p>
          <a:p>
            <a:endParaRPr lang="en-US" dirty="0"/>
          </a:p>
          <a:p>
            <a:endParaRPr lang="en-US" dirty="0"/>
          </a:p>
        </p:txBody>
      </p:sp>
      <p:pic>
        <p:nvPicPr>
          <p:cNvPr id="7" name="Picture 6">
            <a:extLst>
              <a:ext uri="{FF2B5EF4-FFF2-40B4-BE49-F238E27FC236}">
                <a16:creationId xmlns:a16="http://schemas.microsoft.com/office/drawing/2014/main" id="{A2FEB169-F363-52B7-418E-40F199F53AFD}"/>
              </a:ext>
            </a:extLst>
          </p:cNvPr>
          <p:cNvPicPr>
            <a:picLocks noChangeAspect="1"/>
          </p:cNvPicPr>
          <p:nvPr/>
        </p:nvPicPr>
        <p:blipFill>
          <a:blip r:embed="rId4"/>
          <a:stretch>
            <a:fillRect/>
          </a:stretch>
        </p:blipFill>
        <p:spPr>
          <a:xfrm>
            <a:off x="6802243" y="838200"/>
            <a:ext cx="5008756" cy="3756567"/>
          </a:xfrm>
          <a:prstGeom prst="rect">
            <a:avLst/>
          </a:prstGeom>
        </p:spPr>
      </p:pic>
      <p:pic>
        <p:nvPicPr>
          <p:cNvPr id="8" name="Audio 7">
            <a:extLst>
              <a:ext uri="{FF2B5EF4-FFF2-40B4-BE49-F238E27FC236}">
                <a16:creationId xmlns:a16="http://schemas.microsoft.com/office/drawing/2014/main" id="{CD870F60-3E1E-8ABD-CF02-F1472C82FB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28357047"/>
      </p:ext>
    </p:extLst>
  </p:cSld>
  <p:clrMapOvr>
    <a:masterClrMapping/>
  </p:clrMapOvr>
  <mc:AlternateContent xmlns:mc="http://schemas.openxmlformats.org/markup-compatibility/2006" xmlns:p14="http://schemas.microsoft.com/office/powerpoint/2010/main">
    <mc:Choice Requires="p14">
      <p:transition spd="slow" p14:dur="2000" advTm="37226"/>
    </mc:Choice>
    <mc:Fallback xmlns="">
      <p:transition spd="slow" advTm="37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48935-5C0F-0983-6579-41634605C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BB569A-6D21-8E0A-0AE0-70FACE5B94E4}"/>
              </a:ext>
            </a:extLst>
          </p:cNvPr>
          <p:cNvSpPr>
            <a:spLocks noGrp="1"/>
          </p:cNvSpPr>
          <p:nvPr>
            <p:ph type="title"/>
          </p:nvPr>
        </p:nvSpPr>
        <p:spPr/>
        <p:txBody>
          <a:bodyPr/>
          <a:lstStyle/>
          <a:p>
            <a:r>
              <a:rPr lang="en-US" dirty="0"/>
              <a:t>The history of FIDO2</a:t>
            </a:r>
          </a:p>
        </p:txBody>
      </p:sp>
      <p:sp>
        <p:nvSpPr>
          <p:cNvPr id="4" name="Date Placeholder 3">
            <a:extLst>
              <a:ext uri="{FF2B5EF4-FFF2-40B4-BE49-F238E27FC236}">
                <a16:creationId xmlns:a16="http://schemas.microsoft.com/office/drawing/2014/main" id="{27EABBE9-1D75-D821-AA7E-5E1707B68412}"/>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A82DB5A5-CC2C-F426-51A7-99AFF75C1AB9}"/>
              </a:ext>
            </a:extLst>
          </p:cNvPr>
          <p:cNvSpPr>
            <a:spLocks noGrp="1"/>
          </p:cNvSpPr>
          <p:nvPr>
            <p:ph type="sldNum" sz="quarter" idx="12"/>
          </p:nvPr>
        </p:nvSpPr>
        <p:spPr/>
        <p:txBody>
          <a:bodyPr/>
          <a:lstStyle/>
          <a:p>
            <a:fld id="{1FD39519-F647-444A-A8A9-A50B12C37903}" type="slidenum">
              <a:rPr lang="en-US" smtClean="0"/>
              <a:t>27</a:t>
            </a:fld>
            <a:endParaRPr lang="en-US"/>
          </a:p>
        </p:txBody>
      </p:sp>
      <p:pic>
        <p:nvPicPr>
          <p:cNvPr id="7" name="Picture 6">
            <a:extLst>
              <a:ext uri="{FF2B5EF4-FFF2-40B4-BE49-F238E27FC236}">
                <a16:creationId xmlns:a16="http://schemas.microsoft.com/office/drawing/2014/main" id="{2F8A5E70-13D2-0EBD-5113-2BF4CDCA7FDA}"/>
              </a:ext>
            </a:extLst>
          </p:cNvPr>
          <p:cNvPicPr>
            <a:picLocks noChangeAspect="1"/>
          </p:cNvPicPr>
          <p:nvPr/>
        </p:nvPicPr>
        <p:blipFill>
          <a:blip r:embed="rId4"/>
          <a:stretch>
            <a:fillRect/>
          </a:stretch>
        </p:blipFill>
        <p:spPr>
          <a:xfrm>
            <a:off x="6802243" y="838200"/>
            <a:ext cx="5008756" cy="3756567"/>
          </a:xfrm>
          <a:prstGeom prst="rect">
            <a:avLst/>
          </a:prstGeom>
        </p:spPr>
      </p:pic>
      <p:pic>
        <p:nvPicPr>
          <p:cNvPr id="10" name="Picture 9" descr="A group of people outside a building&#10;&#10;AI-generated content may be incorrect.">
            <a:extLst>
              <a:ext uri="{FF2B5EF4-FFF2-40B4-BE49-F238E27FC236}">
                <a16:creationId xmlns:a16="http://schemas.microsoft.com/office/drawing/2014/main" id="{AFE26673-0D8D-D9AC-1D78-03315C006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428517"/>
            <a:ext cx="6045820" cy="4534366"/>
          </a:xfrm>
          <a:prstGeom prst="rect">
            <a:avLst/>
          </a:prstGeom>
        </p:spPr>
      </p:pic>
      <p:pic>
        <p:nvPicPr>
          <p:cNvPr id="8" name="Audio 7">
            <a:extLst>
              <a:ext uri="{FF2B5EF4-FFF2-40B4-BE49-F238E27FC236}">
                <a16:creationId xmlns:a16="http://schemas.microsoft.com/office/drawing/2014/main" id="{2068D5DB-53FC-856C-036E-709A840CC1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67334263"/>
      </p:ext>
    </p:extLst>
  </p:cSld>
  <p:clrMapOvr>
    <a:masterClrMapping/>
  </p:clrMapOvr>
  <mc:AlternateContent xmlns:mc="http://schemas.openxmlformats.org/markup-compatibility/2006" xmlns:p14="http://schemas.microsoft.com/office/powerpoint/2010/main">
    <mc:Choice Requires="p14">
      <p:transition spd="slow" p14:dur="2000" advTm="6048"/>
    </mc:Choice>
    <mc:Fallback xmlns="">
      <p:transition spd="slow" advTm="6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405E-ACC5-16DC-E40C-505492D2F5E1}"/>
              </a:ext>
            </a:extLst>
          </p:cNvPr>
          <p:cNvSpPr>
            <a:spLocks noGrp="1"/>
          </p:cNvSpPr>
          <p:nvPr>
            <p:ph type="title"/>
          </p:nvPr>
        </p:nvSpPr>
        <p:spPr/>
        <p:txBody>
          <a:bodyPr/>
          <a:lstStyle/>
          <a:p>
            <a:r>
              <a:rPr lang="en-US" dirty="0"/>
              <a:t>The history of FIDO2</a:t>
            </a:r>
          </a:p>
        </p:txBody>
      </p:sp>
      <p:sp>
        <p:nvSpPr>
          <p:cNvPr id="3" name="Date Placeholder 2">
            <a:extLst>
              <a:ext uri="{FF2B5EF4-FFF2-40B4-BE49-F238E27FC236}">
                <a16:creationId xmlns:a16="http://schemas.microsoft.com/office/drawing/2014/main" id="{83CBB33E-5478-6604-55AF-438FA9CC82F1}"/>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FF3DBFEC-9F5A-3C71-3658-C4079E477F35}"/>
              </a:ext>
            </a:extLst>
          </p:cNvPr>
          <p:cNvSpPr>
            <a:spLocks noGrp="1"/>
          </p:cNvSpPr>
          <p:nvPr>
            <p:ph type="sldNum" sz="quarter" idx="12"/>
          </p:nvPr>
        </p:nvSpPr>
        <p:spPr/>
        <p:txBody>
          <a:bodyPr/>
          <a:lstStyle/>
          <a:p>
            <a:fld id="{1FD39519-F647-444A-A8A9-A50B12C37903}" type="slidenum">
              <a:rPr lang="en-US" smtClean="0"/>
              <a:t>28</a:t>
            </a:fld>
            <a:endParaRPr lang="en-US"/>
          </a:p>
        </p:txBody>
      </p:sp>
      <p:sp>
        <p:nvSpPr>
          <p:cNvPr id="5" name="Text Placeholder 4">
            <a:extLst>
              <a:ext uri="{FF2B5EF4-FFF2-40B4-BE49-F238E27FC236}">
                <a16:creationId xmlns:a16="http://schemas.microsoft.com/office/drawing/2014/main" id="{D56BDB63-12CF-8EE2-914A-D073FF7E34C8}"/>
              </a:ext>
            </a:extLst>
          </p:cNvPr>
          <p:cNvSpPr>
            <a:spLocks noGrp="1"/>
          </p:cNvSpPr>
          <p:nvPr>
            <p:ph type="body" sz="quarter" idx="13"/>
          </p:nvPr>
        </p:nvSpPr>
        <p:spPr/>
        <p:txBody>
          <a:bodyPr/>
          <a:lstStyle/>
          <a:p>
            <a:r>
              <a:rPr lang="en-US" dirty="0"/>
              <a:t>Passkey Index – October 2025</a:t>
            </a:r>
          </a:p>
        </p:txBody>
      </p:sp>
      <p:pic>
        <p:nvPicPr>
          <p:cNvPr id="6" name="Picture 5">
            <a:extLst>
              <a:ext uri="{FF2B5EF4-FFF2-40B4-BE49-F238E27FC236}">
                <a16:creationId xmlns:a16="http://schemas.microsoft.com/office/drawing/2014/main" id="{84A1CD69-DD51-4395-CCDC-972D57EB72E9}"/>
              </a:ext>
            </a:extLst>
          </p:cNvPr>
          <p:cNvPicPr>
            <a:picLocks noChangeAspect="1"/>
          </p:cNvPicPr>
          <p:nvPr/>
        </p:nvPicPr>
        <p:blipFill>
          <a:blip r:embed="rId5"/>
          <a:stretch>
            <a:fillRect/>
          </a:stretch>
        </p:blipFill>
        <p:spPr>
          <a:xfrm>
            <a:off x="2620537" y="1270890"/>
            <a:ext cx="9190463" cy="5169635"/>
          </a:xfrm>
          <a:prstGeom prst="rect">
            <a:avLst/>
          </a:prstGeom>
          <a:ln w="38100">
            <a:solidFill>
              <a:schemeClr val="accent1"/>
            </a:solidFill>
          </a:ln>
        </p:spPr>
      </p:pic>
      <p:pic>
        <p:nvPicPr>
          <p:cNvPr id="9" name="Audio 8">
            <a:extLst>
              <a:ext uri="{FF2B5EF4-FFF2-40B4-BE49-F238E27FC236}">
                <a16:creationId xmlns:a16="http://schemas.microsoft.com/office/drawing/2014/main" id="{6CF6D017-8099-D9BC-EE16-EF62D5EA06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38340547"/>
      </p:ext>
    </p:extLst>
  </p:cSld>
  <p:clrMapOvr>
    <a:masterClrMapping/>
  </p:clrMapOvr>
  <mc:AlternateContent xmlns:mc="http://schemas.openxmlformats.org/markup-compatibility/2006" xmlns:p14="http://schemas.microsoft.com/office/powerpoint/2010/main">
    <mc:Choice Requires="p14">
      <p:transition spd="slow" p14:dur="2000" advTm="8661"/>
    </mc:Choice>
    <mc:Fallback xmlns="">
      <p:transition spd="slow" advTm="8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C1CFB-4B88-12EC-311D-4C497F74B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11BC75-06B6-D93D-1ED0-3A1A1F4610DB}"/>
              </a:ext>
            </a:extLst>
          </p:cNvPr>
          <p:cNvSpPr>
            <a:spLocks noGrp="1"/>
          </p:cNvSpPr>
          <p:nvPr>
            <p:ph type="title"/>
          </p:nvPr>
        </p:nvSpPr>
        <p:spPr/>
        <p:txBody>
          <a:bodyPr/>
          <a:lstStyle/>
          <a:p>
            <a:r>
              <a:rPr lang="en-US" dirty="0"/>
              <a:t>The history of FIDO2</a:t>
            </a:r>
          </a:p>
        </p:txBody>
      </p:sp>
      <p:sp>
        <p:nvSpPr>
          <p:cNvPr id="3" name="Date Placeholder 2">
            <a:extLst>
              <a:ext uri="{FF2B5EF4-FFF2-40B4-BE49-F238E27FC236}">
                <a16:creationId xmlns:a16="http://schemas.microsoft.com/office/drawing/2014/main" id="{168AA35E-41A2-15F8-A7E1-1F99FF3E0095}"/>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B9828DCF-10D9-3F20-8E15-BF1B3B4343F1}"/>
              </a:ext>
            </a:extLst>
          </p:cNvPr>
          <p:cNvSpPr>
            <a:spLocks noGrp="1"/>
          </p:cNvSpPr>
          <p:nvPr>
            <p:ph type="sldNum" sz="quarter" idx="12"/>
          </p:nvPr>
        </p:nvSpPr>
        <p:spPr/>
        <p:txBody>
          <a:bodyPr/>
          <a:lstStyle/>
          <a:p>
            <a:fld id="{1FD39519-F647-444A-A8A9-A50B12C37903}" type="slidenum">
              <a:rPr lang="en-US" smtClean="0"/>
              <a:t>29</a:t>
            </a:fld>
            <a:endParaRPr lang="en-US"/>
          </a:p>
        </p:txBody>
      </p:sp>
      <p:sp>
        <p:nvSpPr>
          <p:cNvPr id="5" name="Text Placeholder 4">
            <a:extLst>
              <a:ext uri="{FF2B5EF4-FFF2-40B4-BE49-F238E27FC236}">
                <a16:creationId xmlns:a16="http://schemas.microsoft.com/office/drawing/2014/main" id="{25499EAF-5F05-A8B9-486E-5B41900071EC}"/>
              </a:ext>
            </a:extLst>
          </p:cNvPr>
          <p:cNvSpPr>
            <a:spLocks noGrp="1"/>
          </p:cNvSpPr>
          <p:nvPr>
            <p:ph type="body" sz="quarter" idx="13"/>
          </p:nvPr>
        </p:nvSpPr>
        <p:spPr/>
        <p:txBody>
          <a:bodyPr/>
          <a:lstStyle/>
          <a:p>
            <a:r>
              <a:rPr lang="en-US" dirty="0"/>
              <a:t>Passkey Index – October 2025</a:t>
            </a:r>
          </a:p>
        </p:txBody>
      </p:sp>
      <p:pic>
        <p:nvPicPr>
          <p:cNvPr id="7" name="Picture 6">
            <a:extLst>
              <a:ext uri="{FF2B5EF4-FFF2-40B4-BE49-F238E27FC236}">
                <a16:creationId xmlns:a16="http://schemas.microsoft.com/office/drawing/2014/main" id="{FC9DA98F-9811-4549-7609-44C852C57503}"/>
              </a:ext>
            </a:extLst>
          </p:cNvPr>
          <p:cNvPicPr>
            <a:picLocks noChangeAspect="1"/>
          </p:cNvPicPr>
          <p:nvPr/>
        </p:nvPicPr>
        <p:blipFill>
          <a:blip r:embed="rId5"/>
          <a:stretch>
            <a:fillRect/>
          </a:stretch>
        </p:blipFill>
        <p:spPr>
          <a:xfrm>
            <a:off x="2620536" y="1270890"/>
            <a:ext cx="9190464" cy="5169636"/>
          </a:xfrm>
          <a:prstGeom prst="rect">
            <a:avLst/>
          </a:prstGeom>
          <a:ln w="38100">
            <a:solidFill>
              <a:schemeClr val="accent1"/>
            </a:solidFill>
          </a:ln>
        </p:spPr>
      </p:pic>
      <p:pic>
        <p:nvPicPr>
          <p:cNvPr id="9" name="Audio 8">
            <a:extLst>
              <a:ext uri="{FF2B5EF4-FFF2-40B4-BE49-F238E27FC236}">
                <a16:creationId xmlns:a16="http://schemas.microsoft.com/office/drawing/2014/main" id="{499F6E40-2C86-32EF-0B88-3F658756DE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07554302"/>
      </p:ext>
    </p:extLst>
  </p:cSld>
  <p:clrMapOvr>
    <a:masterClrMapping/>
  </p:clrMapOvr>
  <mc:AlternateContent xmlns:mc="http://schemas.openxmlformats.org/markup-compatibility/2006" xmlns:p14="http://schemas.microsoft.com/office/powerpoint/2010/main">
    <mc:Choice Requires="p14">
      <p:transition spd="slow" p14:dur="2000" advTm="19082"/>
    </mc:Choice>
    <mc:Fallback xmlns="">
      <p:transition spd="slow" advTm="19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72DF-D740-E792-E02F-067AFAAAB1CB}"/>
              </a:ext>
            </a:extLst>
          </p:cNvPr>
          <p:cNvSpPr>
            <a:spLocks noGrp="1"/>
          </p:cNvSpPr>
          <p:nvPr>
            <p:ph type="title"/>
          </p:nvPr>
        </p:nvSpPr>
        <p:spPr>
          <a:xfrm>
            <a:off x="381000" y="304801"/>
            <a:ext cx="11430000" cy="533399"/>
          </a:xfrm>
        </p:spPr>
        <p:txBody>
          <a:bodyPr anchor="t">
            <a:normAutofit/>
          </a:bodyPr>
          <a:lstStyle/>
          <a:p>
            <a:r>
              <a:rPr lang="en-US" dirty="0"/>
              <a:t>Introduction - Geoff</a:t>
            </a:r>
          </a:p>
        </p:txBody>
      </p:sp>
      <p:sp>
        <p:nvSpPr>
          <p:cNvPr id="3" name="Content Placeholder 2">
            <a:extLst>
              <a:ext uri="{FF2B5EF4-FFF2-40B4-BE49-F238E27FC236}">
                <a16:creationId xmlns:a16="http://schemas.microsoft.com/office/drawing/2014/main" id="{D45E5E3E-FA14-8D8F-0098-32CD6680D942}"/>
              </a:ext>
            </a:extLst>
          </p:cNvPr>
          <p:cNvSpPr>
            <a:spLocks noGrp="1"/>
          </p:cNvSpPr>
          <p:nvPr>
            <p:ph idx="1"/>
          </p:nvPr>
        </p:nvSpPr>
        <p:spPr>
          <a:xfrm>
            <a:off x="381000" y="1295400"/>
            <a:ext cx="5867400" cy="5105400"/>
          </a:xfrm>
        </p:spPr>
        <p:txBody>
          <a:bodyPr>
            <a:normAutofit/>
          </a:bodyPr>
          <a:lstStyle/>
          <a:p>
            <a:pPr marL="0" indent="0">
              <a:buNone/>
            </a:pPr>
            <a:r>
              <a:rPr lang="en-US" b="1" dirty="0"/>
              <a:t>Who am I?</a:t>
            </a:r>
          </a:p>
          <a:p>
            <a:r>
              <a:rPr lang="en-US" dirty="0"/>
              <a:t>Geoff Robinson</a:t>
            </a:r>
          </a:p>
          <a:p>
            <a:r>
              <a:rPr lang="en-US" dirty="0"/>
              <a:t>Principal Consultant, Cybersecurity Assessment</a:t>
            </a:r>
          </a:p>
          <a:p>
            <a:r>
              <a:rPr lang="en-US" dirty="0"/>
              <a:t>Joined </a:t>
            </a:r>
            <a:r>
              <a:rPr lang="en-US" dirty="0" err="1"/>
              <a:t>ivision</a:t>
            </a:r>
            <a:r>
              <a:rPr lang="en-US" dirty="0"/>
              <a:t> via acquisition in 2021</a:t>
            </a:r>
          </a:p>
          <a:p>
            <a:pPr lvl="1"/>
            <a:r>
              <a:rPr lang="en-US" dirty="0"/>
              <a:t>In current role since 2017 (8 years)</a:t>
            </a:r>
          </a:p>
          <a:p>
            <a:r>
              <a:rPr lang="en-US" dirty="0"/>
              <a:t>Previously worked as a software engineer (15 years)</a:t>
            </a:r>
          </a:p>
          <a:p>
            <a:endParaRPr lang="en-US" dirty="0"/>
          </a:p>
          <a:p>
            <a:r>
              <a:rPr lang="en-US" dirty="0"/>
              <a:t>Very Chicago</a:t>
            </a:r>
          </a:p>
          <a:p>
            <a:pPr lvl="1"/>
            <a:r>
              <a:rPr lang="en-US" dirty="0"/>
              <a:t>BS Computer Engineering, University of Illinois, Urbana-Champaign (2002)</a:t>
            </a:r>
          </a:p>
          <a:p>
            <a:pPr lvl="1"/>
            <a:r>
              <a:rPr lang="en-US" dirty="0"/>
              <a:t>MBA, University of Chicago</a:t>
            </a:r>
          </a:p>
          <a:p>
            <a:pPr lvl="1"/>
            <a:r>
              <a:rPr lang="en-US" dirty="0"/>
              <a:t>“Yes” to neighborhood street fests</a:t>
            </a:r>
          </a:p>
          <a:p>
            <a:pPr lvl="1"/>
            <a:r>
              <a:rPr lang="en-US" dirty="0"/>
              <a:t>“No” to ketchup</a:t>
            </a:r>
          </a:p>
          <a:p>
            <a:endParaRPr lang="en-US" dirty="0"/>
          </a:p>
        </p:txBody>
      </p:sp>
      <p:sp>
        <p:nvSpPr>
          <p:cNvPr id="4" name="Date Placeholder 3">
            <a:extLst>
              <a:ext uri="{FF2B5EF4-FFF2-40B4-BE49-F238E27FC236}">
                <a16:creationId xmlns:a16="http://schemas.microsoft.com/office/drawing/2014/main" id="{61D06691-F85D-204B-8955-8A9381D43E09}"/>
              </a:ext>
            </a:extLst>
          </p:cNvPr>
          <p:cNvSpPr>
            <a:spLocks noGrp="1"/>
          </p:cNvSpPr>
          <p:nvPr>
            <p:ph type="dt" sz="half" idx="10"/>
          </p:nvPr>
        </p:nvSpPr>
        <p:spPr>
          <a:xfrm>
            <a:off x="2895600" y="6553200"/>
            <a:ext cx="1371600" cy="152400"/>
          </a:xfrm>
        </p:spPr>
        <p:txBody>
          <a:bodyPr anchor="ctr">
            <a:normAutofit/>
          </a:bodyPr>
          <a:lstStyle/>
          <a:p>
            <a:pPr>
              <a:lnSpc>
                <a:spcPct val="90000"/>
              </a:lnSpc>
              <a:spcAft>
                <a:spcPts val="600"/>
              </a:spcAft>
            </a:pPr>
            <a:fld id="{FA5CED81-FCE2-40B0-9DA4-6713DC2B7994}" type="datetime4">
              <a:rPr lang="en-US" sz="400" smtClean="0"/>
              <a:pPr>
                <a:lnSpc>
                  <a:spcPct val="90000"/>
                </a:lnSpc>
                <a:spcAft>
                  <a:spcPts val="600"/>
                </a:spcAft>
              </a:pPr>
              <a:t>November 3, 2025</a:t>
            </a:fld>
            <a:endParaRPr lang="en-US" sz="400"/>
          </a:p>
        </p:txBody>
      </p:sp>
      <p:sp>
        <p:nvSpPr>
          <p:cNvPr id="5" name="Slide Number Placeholder 4">
            <a:extLst>
              <a:ext uri="{FF2B5EF4-FFF2-40B4-BE49-F238E27FC236}">
                <a16:creationId xmlns:a16="http://schemas.microsoft.com/office/drawing/2014/main" id="{ABE08C72-48E1-8D3F-9E75-C468A144800F}"/>
              </a:ext>
            </a:extLst>
          </p:cNvPr>
          <p:cNvSpPr>
            <a:spLocks noGrp="1"/>
          </p:cNvSpPr>
          <p:nvPr>
            <p:ph type="sldNum" sz="quarter" idx="12"/>
          </p:nvPr>
        </p:nvSpPr>
        <p:spPr>
          <a:xfrm>
            <a:off x="5715000" y="6553200"/>
            <a:ext cx="762000" cy="152400"/>
          </a:xfrm>
        </p:spPr>
        <p:txBody>
          <a:bodyPr anchor="ctr">
            <a:normAutofit/>
          </a:bodyPr>
          <a:lstStyle/>
          <a:p>
            <a:pPr>
              <a:lnSpc>
                <a:spcPct val="90000"/>
              </a:lnSpc>
              <a:spcAft>
                <a:spcPts val="600"/>
              </a:spcAft>
            </a:pPr>
            <a:fld id="{1FD39519-F647-444A-A8A9-A50B12C37903}" type="slidenum">
              <a:rPr lang="en-US" sz="400" smtClean="0"/>
              <a:pPr>
                <a:lnSpc>
                  <a:spcPct val="90000"/>
                </a:lnSpc>
                <a:spcAft>
                  <a:spcPts val="600"/>
                </a:spcAft>
              </a:pPr>
              <a:t>3</a:t>
            </a:fld>
            <a:endParaRPr lang="en-US" sz="400"/>
          </a:p>
        </p:txBody>
      </p:sp>
      <p:pic>
        <p:nvPicPr>
          <p:cNvPr id="8" name="Picture 7">
            <a:extLst>
              <a:ext uri="{FF2B5EF4-FFF2-40B4-BE49-F238E27FC236}">
                <a16:creationId xmlns:a16="http://schemas.microsoft.com/office/drawing/2014/main" id="{D1D08F5A-6701-019D-9B26-D4F2A1735FA7}"/>
              </a:ext>
            </a:extLst>
          </p:cNvPr>
          <p:cNvPicPr>
            <a:picLocks noChangeAspect="1"/>
          </p:cNvPicPr>
          <p:nvPr/>
        </p:nvPicPr>
        <p:blipFill>
          <a:blip r:embed="rId5"/>
          <a:srcRect l="3030"/>
          <a:stretch>
            <a:fillRect/>
          </a:stretch>
        </p:blipFill>
        <p:spPr>
          <a:xfrm>
            <a:off x="6395288" y="1295399"/>
            <a:ext cx="5415712" cy="4970585"/>
          </a:xfrm>
          <a:prstGeom prst="rect">
            <a:avLst/>
          </a:prstGeom>
          <a:noFill/>
        </p:spPr>
      </p:pic>
      <p:pic>
        <p:nvPicPr>
          <p:cNvPr id="9" name="Audio 8">
            <a:extLst>
              <a:ext uri="{FF2B5EF4-FFF2-40B4-BE49-F238E27FC236}">
                <a16:creationId xmlns:a16="http://schemas.microsoft.com/office/drawing/2014/main" id="{65570045-84B4-D055-4D26-49FAC1BF05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95250807"/>
      </p:ext>
    </p:extLst>
  </p:cSld>
  <p:clrMapOvr>
    <a:masterClrMapping/>
  </p:clrMapOvr>
  <mc:AlternateContent xmlns:mc="http://schemas.openxmlformats.org/markup-compatibility/2006" xmlns:p14="http://schemas.microsoft.com/office/powerpoint/2010/main">
    <mc:Choice Requires="p14">
      <p:transition spd="slow" p14:dur="2000" advTm="38218"/>
    </mc:Choice>
    <mc:Fallback xmlns="">
      <p:transition spd="slow" advTm="3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A04F6-4526-E536-2478-DEDD47434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621674-929D-79F6-7273-5D3B104AD356}"/>
              </a:ext>
            </a:extLst>
          </p:cNvPr>
          <p:cNvSpPr>
            <a:spLocks noGrp="1"/>
          </p:cNvSpPr>
          <p:nvPr>
            <p:ph type="title"/>
          </p:nvPr>
        </p:nvSpPr>
        <p:spPr/>
        <p:txBody>
          <a:bodyPr/>
          <a:lstStyle/>
          <a:p>
            <a:r>
              <a:rPr lang="en-US" dirty="0"/>
              <a:t>The history of FIDO2</a:t>
            </a:r>
          </a:p>
        </p:txBody>
      </p:sp>
      <p:sp>
        <p:nvSpPr>
          <p:cNvPr id="3" name="Date Placeholder 2">
            <a:extLst>
              <a:ext uri="{FF2B5EF4-FFF2-40B4-BE49-F238E27FC236}">
                <a16:creationId xmlns:a16="http://schemas.microsoft.com/office/drawing/2014/main" id="{4A81BA5D-03AA-84C6-8612-5D61FEE012F7}"/>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7E20D5A4-97B2-384F-2A9B-72DA3F000B89}"/>
              </a:ext>
            </a:extLst>
          </p:cNvPr>
          <p:cNvSpPr>
            <a:spLocks noGrp="1"/>
          </p:cNvSpPr>
          <p:nvPr>
            <p:ph type="sldNum" sz="quarter" idx="12"/>
          </p:nvPr>
        </p:nvSpPr>
        <p:spPr/>
        <p:txBody>
          <a:bodyPr/>
          <a:lstStyle/>
          <a:p>
            <a:fld id="{1FD39519-F647-444A-A8A9-A50B12C37903}" type="slidenum">
              <a:rPr lang="en-US" smtClean="0"/>
              <a:t>30</a:t>
            </a:fld>
            <a:endParaRPr lang="en-US"/>
          </a:p>
        </p:txBody>
      </p:sp>
      <p:sp>
        <p:nvSpPr>
          <p:cNvPr id="5" name="Text Placeholder 4">
            <a:extLst>
              <a:ext uri="{FF2B5EF4-FFF2-40B4-BE49-F238E27FC236}">
                <a16:creationId xmlns:a16="http://schemas.microsoft.com/office/drawing/2014/main" id="{A73A01CA-F45D-7993-8144-E7DEEB7F9449}"/>
              </a:ext>
            </a:extLst>
          </p:cNvPr>
          <p:cNvSpPr>
            <a:spLocks noGrp="1"/>
          </p:cNvSpPr>
          <p:nvPr>
            <p:ph type="body" sz="quarter" idx="13"/>
          </p:nvPr>
        </p:nvSpPr>
        <p:spPr/>
        <p:txBody>
          <a:bodyPr/>
          <a:lstStyle/>
          <a:p>
            <a:r>
              <a:rPr lang="en-US" dirty="0"/>
              <a:t>Passkey Index – October 2025</a:t>
            </a:r>
          </a:p>
        </p:txBody>
      </p:sp>
      <p:pic>
        <p:nvPicPr>
          <p:cNvPr id="7" name="Picture 6">
            <a:extLst>
              <a:ext uri="{FF2B5EF4-FFF2-40B4-BE49-F238E27FC236}">
                <a16:creationId xmlns:a16="http://schemas.microsoft.com/office/drawing/2014/main" id="{A03C9DE4-4975-21C7-A5C2-CD890041B803}"/>
              </a:ext>
            </a:extLst>
          </p:cNvPr>
          <p:cNvPicPr>
            <a:picLocks noChangeAspect="1"/>
          </p:cNvPicPr>
          <p:nvPr/>
        </p:nvPicPr>
        <p:blipFill>
          <a:blip r:embed="rId5"/>
          <a:stretch>
            <a:fillRect/>
          </a:stretch>
        </p:blipFill>
        <p:spPr>
          <a:xfrm>
            <a:off x="2620537" y="1270890"/>
            <a:ext cx="9190463" cy="5169635"/>
          </a:xfrm>
          <a:prstGeom prst="rect">
            <a:avLst/>
          </a:prstGeom>
          <a:ln w="38100">
            <a:solidFill>
              <a:schemeClr val="accent1"/>
            </a:solidFill>
          </a:ln>
        </p:spPr>
      </p:pic>
      <p:pic>
        <p:nvPicPr>
          <p:cNvPr id="9" name="Audio 8">
            <a:extLst>
              <a:ext uri="{FF2B5EF4-FFF2-40B4-BE49-F238E27FC236}">
                <a16:creationId xmlns:a16="http://schemas.microsoft.com/office/drawing/2014/main" id="{05E0416D-92A7-65D6-B381-AC3115C1E9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81410966"/>
      </p:ext>
    </p:extLst>
  </p:cSld>
  <p:clrMapOvr>
    <a:masterClrMapping/>
  </p:clrMapOvr>
  <mc:AlternateContent xmlns:mc="http://schemas.openxmlformats.org/markup-compatibility/2006" xmlns:p14="http://schemas.microsoft.com/office/powerpoint/2010/main">
    <mc:Choice Requires="p14">
      <p:transition spd="slow" p14:dur="2000" advTm="7594"/>
    </mc:Choice>
    <mc:Fallback xmlns="">
      <p:transition spd="slow" advTm="7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B94A9-991A-8282-0D9E-F5F4D35D7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0CBC95-391D-6F83-C285-5C57FEEEE257}"/>
              </a:ext>
            </a:extLst>
          </p:cNvPr>
          <p:cNvSpPr>
            <a:spLocks noGrp="1"/>
          </p:cNvSpPr>
          <p:nvPr>
            <p:ph type="title"/>
          </p:nvPr>
        </p:nvSpPr>
        <p:spPr/>
        <p:txBody>
          <a:bodyPr/>
          <a:lstStyle/>
          <a:p>
            <a:r>
              <a:rPr lang="en-US" dirty="0"/>
              <a:t>The history of FIDO2</a:t>
            </a:r>
          </a:p>
        </p:txBody>
      </p:sp>
      <p:sp>
        <p:nvSpPr>
          <p:cNvPr id="3" name="Date Placeholder 2">
            <a:extLst>
              <a:ext uri="{FF2B5EF4-FFF2-40B4-BE49-F238E27FC236}">
                <a16:creationId xmlns:a16="http://schemas.microsoft.com/office/drawing/2014/main" id="{F356CFA4-0224-B05F-9F83-F3F37D50A145}"/>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BD5FD419-2C5D-2A44-E90B-C75FA388C8B6}"/>
              </a:ext>
            </a:extLst>
          </p:cNvPr>
          <p:cNvSpPr>
            <a:spLocks noGrp="1"/>
          </p:cNvSpPr>
          <p:nvPr>
            <p:ph type="sldNum" sz="quarter" idx="12"/>
          </p:nvPr>
        </p:nvSpPr>
        <p:spPr/>
        <p:txBody>
          <a:bodyPr/>
          <a:lstStyle/>
          <a:p>
            <a:fld id="{1FD39519-F647-444A-A8A9-A50B12C37903}" type="slidenum">
              <a:rPr lang="en-US" smtClean="0"/>
              <a:t>31</a:t>
            </a:fld>
            <a:endParaRPr lang="en-US"/>
          </a:p>
        </p:txBody>
      </p:sp>
      <p:sp>
        <p:nvSpPr>
          <p:cNvPr id="5" name="Text Placeholder 4">
            <a:extLst>
              <a:ext uri="{FF2B5EF4-FFF2-40B4-BE49-F238E27FC236}">
                <a16:creationId xmlns:a16="http://schemas.microsoft.com/office/drawing/2014/main" id="{450F2AD9-820C-2ED6-CAEC-52BE03631F0E}"/>
              </a:ext>
            </a:extLst>
          </p:cNvPr>
          <p:cNvSpPr>
            <a:spLocks noGrp="1"/>
          </p:cNvSpPr>
          <p:nvPr>
            <p:ph type="body" sz="quarter" idx="13"/>
          </p:nvPr>
        </p:nvSpPr>
        <p:spPr/>
        <p:txBody>
          <a:bodyPr/>
          <a:lstStyle/>
          <a:p>
            <a:r>
              <a:rPr lang="en-US" dirty="0"/>
              <a:t>Passkey Index – October 2025</a:t>
            </a:r>
          </a:p>
        </p:txBody>
      </p:sp>
      <p:pic>
        <p:nvPicPr>
          <p:cNvPr id="7" name="Picture 6">
            <a:extLst>
              <a:ext uri="{FF2B5EF4-FFF2-40B4-BE49-F238E27FC236}">
                <a16:creationId xmlns:a16="http://schemas.microsoft.com/office/drawing/2014/main" id="{6B91C57A-48BA-6737-7632-DB417225234F}"/>
              </a:ext>
            </a:extLst>
          </p:cNvPr>
          <p:cNvPicPr>
            <a:picLocks noChangeAspect="1"/>
          </p:cNvPicPr>
          <p:nvPr/>
        </p:nvPicPr>
        <p:blipFill>
          <a:blip r:embed="rId5"/>
          <a:stretch>
            <a:fillRect/>
          </a:stretch>
        </p:blipFill>
        <p:spPr>
          <a:xfrm>
            <a:off x="2620537" y="1270890"/>
            <a:ext cx="9190463" cy="5169635"/>
          </a:xfrm>
          <a:prstGeom prst="rect">
            <a:avLst/>
          </a:prstGeom>
          <a:ln w="38100">
            <a:solidFill>
              <a:schemeClr val="accent1"/>
            </a:solidFill>
          </a:ln>
        </p:spPr>
      </p:pic>
      <p:sp>
        <p:nvSpPr>
          <p:cNvPr id="8" name="TextBox 7">
            <a:extLst>
              <a:ext uri="{FF2B5EF4-FFF2-40B4-BE49-F238E27FC236}">
                <a16:creationId xmlns:a16="http://schemas.microsoft.com/office/drawing/2014/main" id="{49C5923B-518F-871B-E835-26E1EB7C75A6}"/>
              </a:ext>
            </a:extLst>
          </p:cNvPr>
          <p:cNvSpPr txBox="1"/>
          <p:nvPr/>
        </p:nvSpPr>
        <p:spPr>
          <a:xfrm>
            <a:off x="562708" y="3547068"/>
            <a:ext cx="1507252" cy="1195754"/>
          </a:xfrm>
          <a:prstGeom prst="rect">
            <a:avLst/>
          </a:prstGeom>
          <a:noFill/>
        </p:spPr>
        <p:txBody>
          <a:bodyPr wrap="none" rtlCol="0">
            <a:noAutofit/>
          </a:bodyPr>
          <a:lstStyle/>
          <a:p>
            <a:endParaRPr lang="en-US" dirty="0"/>
          </a:p>
        </p:txBody>
      </p:sp>
      <p:sp>
        <p:nvSpPr>
          <p:cNvPr id="9" name="Content Placeholder 2">
            <a:extLst>
              <a:ext uri="{FF2B5EF4-FFF2-40B4-BE49-F238E27FC236}">
                <a16:creationId xmlns:a16="http://schemas.microsoft.com/office/drawing/2014/main" id="{272DBF3C-D51A-F636-299C-DA0053901AF5}"/>
              </a:ext>
            </a:extLst>
          </p:cNvPr>
          <p:cNvSpPr txBox="1">
            <a:spLocks/>
          </p:cNvSpPr>
          <p:nvPr/>
        </p:nvSpPr>
        <p:spPr>
          <a:xfrm>
            <a:off x="381000" y="1295400"/>
            <a:ext cx="2100943" cy="5105400"/>
          </a:xfrm>
          <a:prstGeom prst="rect">
            <a:avLst/>
          </a:prstGeom>
        </p:spPr>
        <p:txBody>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0" indent="0">
              <a:buNone/>
            </a:pPr>
            <a:r>
              <a:rPr lang="en-US" dirty="0"/>
              <a:t>Google reports that </a:t>
            </a:r>
          </a:p>
          <a:p>
            <a:pPr marL="0" indent="0">
              <a:buNone/>
            </a:pPr>
            <a:r>
              <a:rPr lang="en-US" b="1" dirty="0"/>
              <a:t>1+ billion users</a:t>
            </a:r>
          </a:p>
          <a:p>
            <a:pPr marL="0" indent="0">
              <a:buNone/>
            </a:pPr>
            <a:r>
              <a:rPr lang="en-US" dirty="0"/>
              <a:t>have signed in with a passkey</a:t>
            </a:r>
          </a:p>
        </p:txBody>
      </p:sp>
      <p:pic>
        <p:nvPicPr>
          <p:cNvPr id="11" name="Audio 10">
            <a:extLst>
              <a:ext uri="{FF2B5EF4-FFF2-40B4-BE49-F238E27FC236}">
                <a16:creationId xmlns:a16="http://schemas.microsoft.com/office/drawing/2014/main" id="{4A6714EE-42F4-E641-05A6-13C8C47379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23841906"/>
      </p:ext>
    </p:extLst>
  </p:cSld>
  <p:clrMapOvr>
    <a:masterClrMapping/>
  </p:clrMapOvr>
  <mc:AlternateContent xmlns:mc="http://schemas.openxmlformats.org/markup-compatibility/2006" xmlns:p14="http://schemas.microsoft.com/office/powerpoint/2010/main">
    <mc:Choice Requires="p14">
      <p:transition spd="slow" p14:dur="2000" advTm="31797"/>
    </mc:Choice>
    <mc:Fallback xmlns="">
      <p:transition spd="slow" advTm="31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0377-DC57-244A-7C9A-3F486C150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91F94-5118-72E7-AAAF-65521B2D0AE4}"/>
              </a:ext>
            </a:extLst>
          </p:cNvPr>
          <p:cNvSpPr>
            <a:spLocks noGrp="1"/>
          </p:cNvSpPr>
          <p:nvPr>
            <p:ph type="title"/>
          </p:nvPr>
        </p:nvSpPr>
        <p:spPr/>
        <p:txBody>
          <a:bodyPr/>
          <a:lstStyle/>
          <a:p>
            <a:r>
              <a:rPr lang="en-US" dirty="0"/>
              <a:t>The history of FIDO2</a:t>
            </a:r>
          </a:p>
        </p:txBody>
      </p:sp>
      <p:sp>
        <p:nvSpPr>
          <p:cNvPr id="3" name="Date Placeholder 2">
            <a:extLst>
              <a:ext uri="{FF2B5EF4-FFF2-40B4-BE49-F238E27FC236}">
                <a16:creationId xmlns:a16="http://schemas.microsoft.com/office/drawing/2014/main" id="{7E9CA8FC-67BF-E099-E684-88AE2D61C4FF}"/>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A9098F71-1FF9-DC18-1D2D-0D9DE086AFFF}"/>
              </a:ext>
            </a:extLst>
          </p:cNvPr>
          <p:cNvSpPr>
            <a:spLocks noGrp="1"/>
          </p:cNvSpPr>
          <p:nvPr>
            <p:ph type="sldNum" sz="quarter" idx="12"/>
          </p:nvPr>
        </p:nvSpPr>
        <p:spPr/>
        <p:txBody>
          <a:bodyPr/>
          <a:lstStyle/>
          <a:p>
            <a:fld id="{1FD39519-F647-444A-A8A9-A50B12C37903}" type="slidenum">
              <a:rPr lang="en-US" smtClean="0"/>
              <a:t>32</a:t>
            </a:fld>
            <a:endParaRPr lang="en-US"/>
          </a:p>
        </p:txBody>
      </p:sp>
      <p:sp>
        <p:nvSpPr>
          <p:cNvPr id="5" name="Text Placeholder 4">
            <a:extLst>
              <a:ext uri="{FF2B5EF4-FFF2-40B4-BE49-F238E27FC236}">
                <a16:creationId xmlns:a16="http://schemas.microsoft.com/office/drawing/2014/main" id="{26EC288A-6F08-EA61-D69E-90D235CC22FC}"/>
              </a:ext>
            </a:extLst>
          </p:cNvPr>
          <p:cNvSpPr>
            <a:spLocks noGrp="1"/>
          </p:cNvSpPr>
          <p:nvPr>
            <p:ph type="body" sz="quarter" idx="13"/>
          </p:nvPr>
        </p:nvSpPr>
        <p:spPr/>
        <p:txBody>
          <a:bodyPr/>
          <a:lstStyle/>
          <a:p>
            <a:r>
              <a:rPr lang="en-US" dirty="0"/>
              <a:t>Passkey Index – October 2025</a:t>
            </a:r>
          </a:p>
        </p:txBody>
      </p:sp>
      <p:pic>
        <p:nvPicPr>
          <p:cNvPr id="7" name="Picture 6">
            <a:extLst>
              <a:ext uri="{FF2B5EF4-FFF2-40B4-BE49-F238E27FC236}">
                <a16:creationId xmlns:a16="http://schemas.microsoft.com/office/drawing/2014/main" id="{A00A1D61-A517-97A5-C3C8-4181C303C4CD}"/>
              </a:ext>
            </a:extLst>
          </p:cNvPr>
          <p:cNvPicPr>
            <a:picLocks noChangeAspect="1"/>
          </p:cNvPicPr>
          <p:nvPr/>
        </p:nvPicPr>
        <p:blipFill>
          <a:blip r:embed="rId5"/>
          <a:stretch>
            <a:fillRect/>
          </a:stretch>
        </p:blipFill>
        <p:spPr>
          <a:xfrm>
            <a:off x="2620537" y="1270890"/>
            <a:ext cx="9190463" cy="5169636"/>
          </a:xfrm>
          <a:prstGeom prst="rect">
            <a:avLst/>
          </a:prstGeom>
          <a:ln w="38100">
            <a:solidFill>
              <a:schemeClr val="accent1"/>
            </a:solidFill>
          </a:ln>
        </p:spPr>
      </p:pic>
      <p:pic>
        <p:nvPicPr>
          <p:cNvPr id="9" name="Audio 8">
            <a:extLst>
              <a:ext uri="{FF2B5EF4-FFF2-40B4-BE49-F238E27FC236}">
                <a16:creationId xmlns:a16="http://schemas.microsoft.com/office/drawing/2014/main" id="{9239F330-1AD0-009D-501F-EB7F6F8420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192485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E9D1-3BC3-87EB-92F3-607EA3614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A27F4-6988-8017-D0B5-7439C0B0CDBA}"/>
              </a:ext>
            </a:extLst>
          </p:cNvPr>
          <p:cNvSpPr>
            <a:spLocks noGrp="1"/>
          </p:cNvSpPr>
          <p:nvPr>
            <p:ph type="title"/>
          </p:nvPr>
        </p:nvSpPr>
        <p:spPr/>
        <p:txBody>
          <a:bodyPr/>
          <a:lstStyle/>
          <a:p>
            <a:r>
              <a:rPr lang="en-US" dirty="0"/>
              <a:t>The history of FIDO2</a:t>
            </a:r>
          </a:p>
        </p:txBody>
      </p:sp>
      <p:sp>
        <p:nvSpPr>
          <p:cNvPr id="3" name="Date Placeholder 2">
            <a:extLst>
              <a:ext uri="{FF2B5EF4-FFF2-40B4-BE49-F238E27FC236}">
                <a16:creationId xmlns:a16="http://schemas.microsoft.com/office/drawing/2014/main" id="{A9827C06-C8CD-0C7E-F5A8-FCC2A9DBFE7F}"/>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99A59F61-F2D2-877F-9A0A-2B78AA9878FC}"/>
              </a:ext>
            </a:extLst>
          </p:cNvPr>
          <p:cNvSpPr>
            <a:spLocks noGrp="1"/>
          </p:cNvSpPr>
          <p:nvPr>
            <p:ph type="sldNum" sz="quarter" idx="12"/>
          </p:nvPr>
        </p:nvSpPr>
        <p:spPr/>
        <p:txBody>
          <a:bodyPr/>
          <a:lstStyle/>
          <a:p>
            <a:fld id="{1FD39519-F647-444A-A8A9-A50B12C37903}" type="slidenum">
              <a:rPr lang="en-US" smtClean="0"/>
              <a:t>33</a:t>
            </a:fld>
            <a:endParaRPr lang="en-US"/>
          </a:p>
        </p:txBody>
      </p:sp>
      <p:sp>
        <p:nvSpPr>
          <p:cNvPr id="5" name="Text Placeholder 4">
            <a:extLst>
              <a:ext uri="{FF2B5EF4-FFF2-40B4-BE49-F238E27FC236}">
                <a16:creationId xmlns:a16="http://schemas.microsoft.com/office/drawing/2014/main" id="{979C3C37-F1AC-10A0-20D9-81F7A2F3ADF3}"/>
              </a:ext>
            </a:extLst>
          </p:cNvPr>
          <p:cNvSpPr>
            <a:spLocks noGrp="1"/>
          </p:cNvSpPr>
          <p:nvPr>
            <p:ph type="body" sz="quarter" idx="13"/>
          </p:nvPr>
        </p:nvSpPr>
        <p:spPr/>
        <p:txBody>
          <a:bodyPr/>
          <a:lstStyle/>
          <a:p>
            <a:r>
              <a:rPr lang="en-US" dirty="0"/>
              <a:t>Passkey Index – October 2025</a:t>
            </a:r>
          </a:p>
        </p:txBody>
      </p:sp>
      <p:pic>
        <p:nvPicPr>
          <p:cNvPr id="7" name="Picture 6">
            <a:extLst>
              <a:ext uri="{FF2B5EF4-FFF2-40B4-BE49-F238E27FC236}">
                <a16:creationId xmlns:a16="http://schemas.microsoft.com/office/drawing/2014/main" id="{E45BEDD3-3A1C-DF6F-C70C-6DDCD8918FE3}"/>
              </a:ext>
            </a:extLst>
          </p:cNvPr>
          <p:cNvPicPr>
            <a:picLocks noChangeAspect="1"/>
          </p:cNvPicPr>
          <p:nvPr/>
        </p:nvPicPr>
        <p:blipFill>
          <a:blip r:embed="rId5"/>
          <a:stretch>
            <a:fillRect/>
          </a:stretch>
        </p:blipFill>
        <p:spPr>
          <a:xfrm>
            <a:off x="2620537" y="1270890"/>
            <a:ext cx="9190463" cy="5169635"/>
          </a:xfrm>
          <a:prstGeom prst="rect">
            <a:avLst/>
          </a:prstGeom>
          <a:ln w="38100">
            <a:solidFill>
              <a:schemeClr val="accent1"/>
            </a:solidFill>
          </a:ln>
        </p:spPr>
      </p:pic>
      <p:pic>
        <p:nvPicPr>
          <p:cNvPr id="9" name="Audio 8">
            <a:extLst>
              <a:ext uri="{FF2B5EF4-FFF2-40B4-BE49-F238E27FC236}">
                <a16:creationId xmlns:a16="http://schemas.microsoft.com/office/drawing/2014/main" id="{7CA6E487-9E43-AB48-3C17-13E4C5A1C6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0827249"/>
      </p:ext>
    </p:extLst>
  </p:cSld>
  <p:clrMapOvr>
    <a:masterClrMapping/>
  </p:clrMapOvr>
  <mc:AlternateContent xmlns:mc="http://schemas.openxmlformats.org/markup-compatibility/2006" xmlns:p14="http://schemas.microsoft.com/office/powerpoint/2010/main">
    <mc:Choice Requires="p14">
      <p:transition spd="slow" p14:dur="2000" advTm="21546"/>
    </mc:Choice>
    <mc:Fallback xmlns="">
      <p:transition spd="slow" advTm="21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51FB-CAD7-9176-FD2D-9FB65724B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F75A3-3E02-99F2-A84C-A35401A1F97B}"/>
              </a:ext>
            </a:extLst>
          </p:cNvPr>
          <p:cNvSpPr>
            <a:spLocks noGrp="1"/>
          </p:cNvSpPr>
          <p:nvPr>
            <p:ph type="title"/>
          </p:nvPr>
        </p:nvSpPr>
        <p:spPr/>
        <p:txBody>
          <a:bodyPr/>
          <a:lstStyle/>
          <a:p>
            <a:r>
              <a:rPr lang="en-US" dirty="0"/>
              <a:t>The history of FIDO2</a:t>
            </a:r>
          </a:p>
        </p:txBody>
      </p:sp>
      <p:sp>
        <p:nvSpPr>
          <p:cNvPr id="3" name="Date Placeholder 2">
            <a:extLst>
              <a:ext uri="{FF2B5EF4-FFF2-40B4-BE49-F238E27FC236}">
                <a16:creationId xmlns:a16="http://schemas.microsoft.com/office/drawing/2014/main" id="{E7919FA4-3EA7-1B82-4E3B-F667787BFD8E}"/>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16F860C0-2BD7-10B0-448A-9D5BB1BA179F}"/>
              </a:ext>
            </a:extLst>
          </p:cNvPr>
          <p:cNvSpPr>
            <a:spLocks noGrp="1"/>
          </p:cNvSpPr>
          <p:nvPr>
            <p:ph type="sldNum" sz="quarter" idx="12"/>
          </p:nvPr>
        </p:nvSpPr>
        <p:spPr/>
        <p:txBody>
          <a:bodyPr/>
          <a:lstStyle/>
          <a:p>
            <a:fld id="{1FD39519-F647-444A-A8A9-A50B12C37903}" type="slidenum">
              <a:rPr lang="en-US" smtClean="0"/>
              <a:t>34</a:t>
            </a:fld>
            <a:endParaRPr lang="en-US"/>
          </a:p>
        </p:txBody>
      </p:sp>
      <p:sp>
        <p:nvSpPr>
          <p:cNvPr id="5" name="Text Placeholder 4">
            <a:extLst>
              <a:ext uri="{FF2B5EF4-FFF2-40B4-BE49-F238E27FC236}">
                <a16:creationId xmlns:a16="http://schemas.microsoft.com/office/drawing/2014/main" id="{F5F9593D-0823-BAA5-F9D6-471FFB3BE6DC}"/>
              </a:ext>
            </a:extLst>
          </p:cNvPr>
          <p:cNvSpPr>
            <a:spLocks noGrp="1"/>
          </p:cNvSpPr>
          <p:nvPr>
            <p:ph type="body" sz="quarter" idx="13"/>
          </p:nvPr>
        </p:nvSpPr>
        <p:spPr/>
        <p:txBody>
          <a:bodyPr/>
          <a:lstStyle/>
          <a:p>
            <a:r>
              <a:rPr lang="en-US" dirty="0"/>
              <a:t>Passkey Index – October 2025</a:t>
            </a:r>
          </a:p>
        </p:txBody>
      </p:sp>
      <p:pic>
        <p:nvPicPr>
          <p:cNvPr id="7" name="Picture 6">
            <a:extLst>
              <a:ext uri="{FF2B5EF4-FFF2-40B4-BE49-F238E27FC236}">
                <a16:creationId xmlns:a16="http://schemas.microsoft.com/office/drawing/2014/main" id="{85A8F5B6-44A2-0E72-1C9C-83F2C95110B0}"/>
              </a:ext>
            </a:extLst>
          </p:cNvPr>
          <p:cNvPicPr>
            <a:picLocks noChangeAspect="1"/>
          </p:cNvPicPr>
          <p:nvPr/>
        </p:nvPicPr>
        <p:blipFill>
          <a:blip r:embed="rId5"/>
          <a:stretch>
            <a:fillRect/>
          </a:stretch>
        </p:blipFill>
        <p:spPr>
          <a:xfrm>
            <a:off x="2620539" y="1270890"/>
            <a:ext cx="9190461" cy="5169635"/>
          </a:xfrm>
          <a:prstGeom prst="rect">
            <a:avLst/>
          </a:prstGeom>
          <a:ln w="38100">
            <a:solidFill>
              <a:schemeClr val="accent1"/>
            </a:solidFill>
          </a:ln>
        </p:spPr>
      </p:pic>
      <p:pic>
        <p:nvPicPr>
          <p:cNvPr id="9" name="Audio 8">
            <a:extLst>
              <a:ext uri="{FF2B5EF4-FFF2-40B4-BE49-F238E27FC236}">
                <a16:creationId xmlns:a16="http://schemas.microsoft.com/office/drawing/2014/main" id="{E7A81CFB-AE18-A992-A7EF-1C2D123727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59953109"/>
      </p:ext>
    </p:extLst>
  </p:cSld>
  <p:clrMapOvr>
    <a:masterClrMapping/>
  </p:clrMapOvr>
  <mc:AlternateContent xmlns:mc="http://schemas.openxmlformats.org/markup-compatibility/2006" xmlns:p14="http://schemas.microsoft.com/office/powerpoint/2010/main">
    <mc:Choice Requires="p14">
      <p:transition spd="slow" p14:dur="2000" advTm="6666"/>
    </mc:Choice>
    <mc:Fallback xmlns="">
      <p:transition spd="slow" advTm="6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C4C96-5868-3099-4476-717885D96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82096-5D81-0C06-506A-83D18A5C0D66}"/>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Date Placeholder 2">
            <a:extLst>
              <a:ext uri="{FF2B5EF4-FFF2-40B4-BE49-F238E27FC236}">
                <a16:creationId xmlns:a16="http://schemas.microsoft.com/office/drawing/2014/main" id="{0DF758D9-75BE-2552-B27C-DCD1AF17403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868355-B2B3-419D-8C85-A3D19E4046F1}" type="datetime4">
              <a:rPr kumimoji="0" lang="en-US" sz="1000" b="0" i="0" u="none" strike="noStrike" kern="1200" cap="none" spc="0" normalizeH="0" baseline="0" noProof="0" smtClean="0">
                <a:ln>
                  <a:noFill/>
                </a:ln>
                <a:solidFill>
                  <a:srgbClr val="FFFFFF">
                    <a:lumMod val="50000"/>
                  </a:srgbClr>
                </a:solidFill>
                <a:effectLst/>
                <a:uLnTx/>
                <a:uFillTx/>
                <a:latin typeface="Bierstad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3, 2025</a:t>
            </a:fld>
            <a:endParaRPr kumimoji="0" lang="en-US" sz="1000" b="0" i="0" u="none" strike="noStrike" kern="1200" cap="none" spc="0" normalizeH="0" baseline="0" noProof="0">
              <a:ln>
                <a:noFill/>
              </a:ln>
              <a:solidFill>
                <a:srgbClr val="FFFFFF">
                  <a:lumMod val="50000"/>
                </a:srgbClr>
              </a:solidFill>
              <a:effectLst/>
              <a:uLnTx/>
              <a:uFillTx/>
              <a:latin typeface="Bierstadt"/>
              <a:ea typeface="+mn-ea"/>
              <a:cs typeface="+mn-cs"/>
            </a:endParaRPr>
          </a:p>
        </p:txBody>
      </p:sp>
      <p:sp>
        <p:nvSpPr>
          <p:cNvPr id="4" name="Slide Number Placeholder 3">
            <a:extLst>
              <a:ext uri="{FF2B5EF4-FFF2-40B4-BE49-F238E27FC236}">
                <a16:creationId xmlns:a16="http://schemas.microsoft.com/office/drawing/2014/main" id="{E30E986E-EEA3-A1D8-748E-F7722BDBBE9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FD39519-F647-444A-A8A9-A50B12C37903}" type="slidenum">
              <a:rPr kumimoji="0" lang="en-US" sz="1000" b="0" i="0" u="none" strike="noStrike" kern="1200" cap="none" spc="0" normalizeH="0" baseline="0" noProof="0" smtClean="0">
                <a:ln>
                  <a:noFill/>
                </a:ln>
                <a:solidFill>
                  <a:srgbClr val="FFFFFF">
                    <a:lumMod val="50000"/>
                  </a:srgbClr>
                </a:solidFill>
                <a:effectLst/>
                <a:uLnTx/>
                <a:uFillTx/>
                <a:latin typeface="Bierstad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a:ln>
                <a:noFill/>
              </a:ln>
              <a:solidFill>
                <a:srgbClr val="FFFFFF">
                  <a:lumMod val="50000"/>
                </a:srgbClr>
              </a:solidFill>
              <a:effectLst/>
              <a:uLnTx/>
              <a:uFillTx/>
              <a:latin typeface="Bierstadt"/>
              <a:ea typeface="+mn-ea"/>
              <a:cs typeface="+mn-cs"/>
            </a:endParaRPr>
          </a:p>
        </p:txBody>
      </p:sp>
      <p:sp>
        <p:nvSpPr>
          <p:cNvPr id="5" name="Text Placeholder 4">
            <a:extLst>
              <a:ext uri="{FF2B5EF4-FFF2-40B4-BE49-F238E27FC236}">
                <a16:creationId xmlns:a16="http://schemas.microsoft.com/office/drawing/2014/main" id="{04DFE15F-DFD9-D24F-815E-7682120414F0}"/>
              </a:ext>
            </a:extLst>
          </p:cNvPr>
          <p:cNvSpPr>
            <a:spLocks noGrp="1"/>
          </p:cNvSpPr>
          <p:nvPr>
            <p:ph type="body" sz="quarter" idx="13"/>
          </p:nvPr>
        </p:nvSpPr>
        <p:spPr/>
        <p:txBody>
          <a:bodyPr/>
          <a:lstStyle/>
          <a:p>
            <a:r>
              <a:rPr lang="en-US" dirty="0"/>
              <a:t>3</a:t>
            </a:r>
          </a:p>
        </p:txBody>
      </p:sp>
      <p:pic>
        <p:nvPicPr>
          <p:cNvPr id="8" name="Audio 7">
            <a:extLst>
              <a:ext uri="{FF2B5EF4-FFF2-40B4-BE49-F238E27FC236}">
                <a16:creationId xmlns:a16="http://schemas.microsoft.com/office/drawing/2014/main" id="{853BAC48-6233-BA08-2DCB-03E51F8E25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9915772"/>
      </p:ext>
    </p:extLst>
  </p:cSld>
  <p:clrMapOvr>
    <a:masterClrMapping/>
  </p:clrMapOvr>
  <mc:AlternateContent xmlns:mc="http://schemas.openxmlformats.org/markup-compatibility/2006" xmlns:p14="http://schemas.microsoft.com/office/powerpoint/2010/main">
    <mc:Choice Requires="p14">
      <p:transition spd="slow" p14:dur="2000" advTm="43530"/>
    </mc:Choice>
    <mc:Fallback xmlns="">
      <p:transition spd="slow" advTm="43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92AF-57EE-B63C-CEA2-24853083E40C}"/>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Content Placeholder 2">
            <a:extLst>
              <a:ext uri="{FF2B5EF4-FFF2-40B4-BE49-F238E27FC236}">
                <a16:creationId xmlns:a16="http://schemas.microsoft.com/office/drawing/2014/main" id="{8A12307C-4BEC-651A-FE21-9B636A34A2EB}"/>
              </a:ext>
            </a:extLst>
          </p:cNvPr>
          <p:cNvSpPr>
            <a:spLocks noGrp="1"/>
          </p:cNvSpPr>
          <p:nvPr>
            <p:ph idx="1"/>
          </p:nvPr>
        </p:nvSpPr>
        <p:spPr/>
        <p:txBody>
          <a:bodyPr/>
          <a:lstStyle/>
          <a:p>
            <a:pPr marL="0" indent="0">
              <a:buNone/>
            </a:pPr>
            <a:r>
              <a:rPr lang="en-US" dirty="0"/>
              <a:t>Asymmetric Cryptography</a:t>
            </a:r>
          </a:p>
          <a:p>
            <a:pPr marL="0" indent="0">
              <a:buNone/>
            </a:pPr>
            <a:endParaRPr lang="en-US" dirty="0"/>
          </a:p>
          <a:p>
            <a:r>
              <a:rPr lang="en-US" dirty="0"/>
              <a:t>Public-private key pairs</a:t>
            </a:r>
          </a:p>
          <a:p>
            <a:endParaRPr lang="en-US" dirty="0"/>
          </a:p>
          <a:p>
            <a:r>
              <a:rPr lang="en-US" dirty="0"/>
              <a:t>The foundation of trust on the internet</a:t>
            </a:r>
          </a:p>
          <a:p>
            <a:pPr lvl="1"/>
            <a:r>
              <a:rPr lang="en-US" dirty="0"/>
              <a:t>HTTPS and TLS</a:t>
            </a:r>
          </a:p>
          <a:p>
            <a:pPr lvl="1"/>
            <a:r>
              <a:rPr lang="en-US" dirty="0"/>
              <a:t>Public Key Infrastructure (PKI) for Server Certificates</a:t>
            </a:r>
          </a:p>
          <a:p>
            <a:pPr lvl="1"/>
            <a:endParaRPr lang="en-US" dirty="0"/>
          </a:p>
          <a:p>
            <a:r>
              <a:rPr lang="en-US" dirty="0"/>
              <a:t>The first publicly proposed asymmetric cryptography was the Diffie-Hellman key exchange in 1976, followed by the RSA algorithm in 1977</a:t>
            </a:r>
          </a:p>
        </p:txBody>
      </p:sp>
      <p:sp>
        <p:nvSpPr>
          <p:cNvPr id="4" name="Date Placeholder 3">
            <a:extLst>
              <a:ext uri="{FF2B5EF4-FFF2-40B4-BE49-F238E27FC236}">
                <a16:creationId xmlns:a16="http://schemas.microsoft.com/office/drawing/2014/main" id="{BE7F4AAA-5E41-B453-B4ED-89823425B399}"/>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674E50FD-4F80-0DD3-64FF-DA214529F97D}"/>
              </a:ext>
            </a:extLst>
          </p:cNvPr>
          <p:cNvSpPr>
            <a:spLocks noGrp="1"/>
          </p:cNvSpPr>
          <p:nvPr>
            <p:ph type="sldNum" sz="quarter" idx="12"/>
          </p:nvPr>
        </p:nvSpPr>
        <p:spPr/>
        <p:txBody>
          <a:bodyPr/>
          <a:lstStyle/>
          <a:p>
            <a:fld id="{1FD39519-F647-444A-A8A9-A50B12C37903}" type="slidenum">
              <a:rPr lang="en-US" smtClean="0"/>
              <a:t>36</a:t>
            </a:fld>
            <a:endParaRPr lang="en-US"/>
          </a:p>
        </p:txBody>
      </p:sp>
      <p:sp>
        <p:nvSpPr>
          <p:cNvPr id="6" name="Text Placeholder 5">
            <a:extLst>
              <a:ext uri="{FF2B5EF4-FFF2-40B4-BE49-F238E27FC236}">
                <a16:creationId xmlns:a16="http://schemas.microsoft.com/office/drawing/2014/main" id="{986E7EA4-BB95-3682-DC61-D4B1B4091E56}"/>
              </a:ext>
            </a:extLst>
          </p:cNvPr>
          <p:cNvSpPr>
            <a:spLocks noGrp="1"/>
          </p:cNvSpPr>
          <p:nvPr>
            <p:ph type="body" sz="quarter" idx="13"/>
          </p:nvPr>
        </p:nvSpPr>
        <p:spPr/>
        <p:txBody>
          <a:bodyPr/>
          <a:lstStyle/>
          <a:p>
            <a:r>
              <a:rPr lang="en-US" dirty="0"/>
              <a:t>Background</a:t>
            </a:r>
          </a:p>
        </p:txBody>
      </p:sp>
      <p:pic>
        <p:nvPicPr>
          <p:cNvPr id="9" name="Audio 8">
            <a:extLst>
              <a:ext uri="{FF2B5EF4-FFF2-40B4-BE49-F238E27FC236}">
                <a16:creationId xmlns:a16="http://schemas.microsoft.com/office/drawing/2014/main" id="{1E338C2A-6ADF-529E-E20E-39FC0EE2AF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829368"/>
      </p:ext>
    </p:extLst>
  </p:cSld>
  <p:clrMapOvr>
    <a:masterClrMapping/>
  </p:clrMapOvr>
  <mc:AlternateContent xmlns:mc="http://schemas.openxmlformats.org/markup-compatibility/2006" xmlns:p14="http://schemas.microsoft.com/office/powerpoint/2010/main">
    <mc:Choice Requires="p14">
      <p:transition spd="slow" p14:dur="2000" advTm="35765"/>
    </mc:Choice>
    <mc:Fallback xmlns="">
      <p:transition spd="slow" advTm="35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4C503-A89B-D79F-556C-2C613DD3C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8DC16-CA24-C8CC-C564-68960B728BB2}"/>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Content Placeholder 2">
            <a:extLst>
              <a:ext uri="{FF2B5EF4-FFF2-40B4-BE49-F238E27FC236}">
                <a16:creationId xmlns:a16="http://schemas.microsoft.com/office/drawing/2014/main" id="{B9DBB2A4-E42C-9FD4-1CBF-1A6A84DC1EFB}"/>
              </a:ext>
            </a:extLst>
          </p:cNvPr>
          <p:cNvSpPr>
            <a:spLocks noGrp="1"/>
          </p:cNvSpPr>
          <p:nvPr>
            <p:ph idx="1"/>
          </p:nvPr>
        </p:nvSpPr>
        <p:spPr/>
        <p:txBody>
          <a:bodyPr/>
          <a:lstStyle/>
          <a:p>
            <a:pPr marL="0" indent="0">
              <a:buNone/>
            </a:pPr>
            <a:r>
              <a:rPr lang="en-US" dirty="0"/>
              <a:t>Asymmetric Cryptography – key security properties (ha!):</a:t>
            </a:r>
          </a:p>
          <a:p>
            <a:endParaRPr lang="en-US" dirty="0"/>
          </a:p>
          <a:p>
            <a:r>
              <a:rPr lang="en-US" dirty="0"/>
              <a:t>Confidentiality</a:t>
            </a:r>
          </a:p>
          <a:p>
            <a:pPr lvl="1"/>
            <a:r>
              <a:rPr lang="en-US" dirty="0"/>
              <a:t>The public key can be used to encrypt a message</a:t>
            </a:r>
          </a:p>
          <a:p>
            <a:pPr lvl="1"/>
            <a:r>
              <a:rPr lang="en-US" dirty="0"/>
              <a:t>The message can be decrypted only by the holder of the private key</a:t>
            </a:r>
          </a:p>
          <a:p>
            <a:pPr lvl="1"/>
            <a:endParaRPr lang="en-US" dirty="0"/>
          </a:p>
          <a:p>
            <a:r>
              <a:rPr lang="en-US" dirty="0"/>
              <a:t>Authentication </a:t>
            </a:r>
          </a:p>
          <a:p>
            <a:pPr lvl="1"/>
            <a:r>
              <a:rPr lang="en-US" dirty="0"/>
              <a:t>The private key can be used to sign a message</a:t>
            </a:r>
          </a:p>
          <a:p>
            <a:pPr lvl="1"/>
            <a:r>
              <a:rPr lang="en-US" dirty="0"/>
              <a:t>The signature can be verified by anyone with the public key</a:t>
            </a:r>
          </a:p>
        </p:txBody>
      </p:sp>
      <p:sp>
        <p:nvSpPr>
          <p:cNvPr id="4" name="Date Placeholder 3">
            <a:extLst>
              <a:ext uri="{FF2B5EF4-FFF2-40B4-BE49-F238E27FC236}">
                <a16:creationId xmlns:a16="http://schemas.microsoft.com/office/drawing/2014/main" id="{1B04F788-5CBE-EB81-9AAC-7375AC4580EE}"/>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BD5C63A1-A597-C85A-3F75-028D3ED892C2}"/>
              </a:ext>
            </a:extLst>
          </p:cNvPr>
          <p:cNvSpPr>
            <a:spLocks noGrp="1"/>
          </p:cNvSpPr>
          <p:nvPr>
            <p:ph type="sldNum" sz="quarter" idx="12"/>
          </p:nvPr>
        </p:nvSpPr>
        <p:spPr/>
        <p:txBody>
          <a:bodyPr/>
          <a:lstStyle/>
          <a:p>
            <a:fld id="{1FD39519-F647-444A-A8A9-A50B12C37903}" type="slidenum">
              <a:rPr lang="en-US" smtClean="0"/>
              <a:t>37</a:t>
            </a:fld>
            <a:endParaRPr lang="en-US"/>
          </a:p>
        </p:txBody>
      </p:sp>
      <p:sp>
        <p:nvSpPr>
          <p:cNvPr id="6" name="Text Placeholder 5">
            <a:extLst>
              <a:ext uri="{FF2B5EF4-FFF2-40B4-BE49-F238E27FC236}">
                <a16:creationId xmlns:a16="http://schemas.microsoft.com/office/drawing/2014/main" id="{D5ADBFD3-128B-EF25-2B35-A83E4FE0155F}"/>
              </a:ext>
            </a:extLst>
          </p:cNvPr>
          <p:cNvSpPr>
            <a:spLocks noGrp="1"/>
          </p:cNvSpPr>
          <p:nvPr>
            <p:ph type="body" sz="quarter" idx="13"/>
          </p:nvPr>
        </p:nvSpPr>
        <p:spPr/>
        <p:txBody>
          <a:bodyPr/>
          <a:lstStyle/>
          <a:p>
            <a:r>
              <a:rPr lang="en-US" dirty="0"/>
              <a:t>Background</a:t>
            </a:r>
          </a:p>
        </p:txBody>
      </p:sp>
      <p:pic>
        <p:nvPicPr>
          <p:cNvPr id="9" name="Audio 8">
            <a:extLst>
              <a:ext uri="{FF2B5EF4-FFF2-40B4-BE49-F238E27FC236}">
                <a16:creationId xmlns:a16="http://schemas.microsoft.com/office/drawing/2014/main" id="{DCE594AB-4F73-783A-F08E-1B10117A6F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6054597"/>
      </p:ext>
    </p:extLst>
  </p:cSld>
  <p:clrMapOvr>
    <a:masterClrMapping/>
  </p:clrMapOvr>
  <mc:AlternateContent xmlns:mc="http://schemas.openxmlformats.org/markup-compatibility/2006" xmlns:p14="http://schemas.microsoft.com/office/powerpoint/2010/main">
    <mc:Choice Requires="p14">
      <p:transition spd="slow" p14:dur="2000" advTm="55530"/>
    </mc:Choice>
    <mc:Fallback xmlns="">
      <p:transition spd="slow" advTm="55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3015-345C-2D6A-1E0D-C98D4BC2B95C}"/>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Date Placeholder 2">
            <a:extLst>
              <a:ext uri="{FF2B5EF4-FFF2-40B4-BE49-F238E27FC236}">
                <a16:creationId xmlns:a16="http://schemas.microsoft.com/office/drawing/2014/main" id="{EB321415-4ED6-BB84-EA5C-4ED9C665C7A3}"/>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ED861C62-7DB8-BF14-91F9-F8DCD74D2586}"/>
              </a:ext>
            </a:extLst>
          </p:cNvPr>
          <p:cNvSpPr>
            <a:spLocks noGrp="1"/>
          </p:cNvSpPr>
          <p:nvPr>
            <p:ph type="sldNum" sz="quarter" idx="12"/>
          </p:nvPr>
        </p:nvSpPr>
        <p:spPr/>
        <p:txBody>
          <a:bodyPr/>
          <a:lstStyle/>
          <a:p>
            <a:fld id="{1FD39519-F647-444A-A8A9-A50B12C37903}" type="slidenum">
              <a:rPr lang="en-US" smtClean="0"/>
              <a:t>38</a:t>
            </a:fld>
            <a:endParaRPr lang="en-US"/>
          </a:p>
        </p:txBody>
      </p:sp>
      <p:sp>
        <p:nvSpPr>
          <p:cNvPr id="5" name="Text Placeholder 4">
            <a:extLst>
              <a:ext uri="{FF2B5EF4-FFF2-40B4-BE49-F238E27FC236}">
                <a16:creationId xmlns:a16="http://schemas.microsoft.com/office/drawing/2014/main" id="{B8CEA185-36B3-2736-22FF-1AF829225544}"/>
              </a:ext>
            </a:extLst>
          </p:cNvPr>
          <p:cNvSpPr>
            <a:spLocks noGrp="1"/>
          </p:cNvSpPr>
          <p:nvPr>
            <p:ph type="body" sz="quarter" idx="13"/>
          </p:nvPr>
        </p:nvSpPr>
        <p:spPr/>
        <p:txBody>
          <a:bodyPr/>
          <a:lstStyle/>
          <a:p>
            <a:r>
              <a:rPr lang="en-US" dirty="0"/>
              <a:t>Basic Model</a:t>
            </a:r>
          </a:p>
        </p:txBody>
      </p:sp>
      <p:pic>
        <p:nvPicPr>
          <p:cNvPr id="7" name="Picture 6">
            <a:extLst>
              <a:ext uri="{FF2B5EF4-FFF2-40B4-BE49-F238E27FC236}">
                <a16:creationId xmlns:a16="http://schemas.microsoft.com/office/drawing/2014/main" id="{5BA787F7-C008-7F80-6440-BCFDCF3972D9}"/>
              </a:ext>
            </a:extLst>
          </p:cNvPr>
          <p:cNvPicPr>
            <a:picLocks noChangeAspect="1"/>
          </p:cNvPicPr>
          <p:nvPr/>
        </p:nvPicPr>
        <p:blipFill>
          <a:blip r:embed="rId4"/>
          <a:stretch>
            <a:fillRect/>
          </a:stretch>
        </p:blipFill>
        <p:spPr>
          <a:xfrm>
            <a:off x="2895600" y="1077104"/>
            <a:ext cx="7849097" cy="4703791"/>
          </a:xfrm>
          <a:prstGeom prst="rect">
            <a:avLst/>
          </a:prstGeom>
        </p:spPr>
      </p:pic>
      <p:sp>
        <p:nvSpPr>
          <p:cNvPr id="8" name="TextBox 7">
            <a:extLst>
              <a:ext uri="{FF2B5EF4-FFF2-40B4-BE49-F238E27FC236}">
                <a16:creationId xmlns:a16="http://schemas.microsoft.com/office/drawing/2014/main" id="{18771894-461C-13B0-FDD4-35C1848997EE}"/>
              </a:ext>
            </a:extLst>
          </p:cNvPr>
          <p:cNvSpPr txBox="1"/>
          <p:nvPr/>
        </p:nvSpPr>
        <p:spPr>
          <a:xfrm>
            <a:off x="8279842" y="6153089"/>
            <a:ext cx="3531158" cy="400110"/>
          </a:xfrm>
          <a:prstGeom prst="rect">
            <a:avLst/>
          </a:prstGeom>
          <a:noFill/>
        </p:spPr>
        <p:txBody>
          <a:bodyPr wrap="square">
            <a:spAutoFit/>
          </a:bodyPr>
          <a:lstStyle/>
          <a:p>
            <a:r>
              <a:rPr lang="en-US" sz="1000" i="1" dirty="0">
                <a:solidFill>
                  <a:srgbClr val="000000"/>
                </a:solidFill>
                <a:effectLst/>
                <a:latin typeface="Arial" panose="020B0604020202020204" pitchFamily="34" charset="0"/>
              </a:rPr>
              <a:t>FIDO UAF Architectural Overview v1.2 (20 October 2020)</a:t>
            </a:r>
          </a:p>
          <a:p>
            <a:r>
              <a:rPr lang="en-US" sz="1000" i="1" dirty="0">
                <a:solidFill>
                  <a:srgbClr val="000000"/>
                </a:solidFill>
                <a:latin typeface="Arial" panose="020B0604020202020204" pitchFamily="34" charset="0"/>
              </a:rPr>
              <a:t>https://</a:t>
            </a:r>
            <a:r>
              <a:rPr lang="en-US" sz="1000" i="1" dirty="0" err="1">
                <a:solidFill>
                  <a:srgbClr val="000000"/>
                </a:solidFill>
                <a:latin typeface="Arial" panose="020B0604020202020204" pitchFamily="34" charset="0"/>
              </a:rPr>
              <a:t>fidoalliance.org</a:t>
            </a:r>
            <a:r>
              <a:rPr lang="en-US" sz="1000" i="1" dirty="0">
                <a:solidFill>
                  <a:srgbClr val="000000"/>
                </a:solidFill>
                <a:latin typeface="Arial" panose="020B0604020202020204" pitchFamily="34" charset="0"/>
              </a:rPr>
              <a:t>/specifications/download/</a:t>
            </a:r>
            <a:endParaRPr lang="en-US" sz="1000" i="1" dirty="0">
              <a:solidFill>
                <a:srgbClr val="000000"/>
              </a:solidFill>
              <a:effectLst/>
              <a:latin typeface="Arial" panose="020B0604020202020204" pitchFamily="34" charset="0"/>
            </a:endParaRPr>
          </a:p>
        </p:txBody>
      </p:sp>
      <p:pic>
        <p:nvPicPr>
          <p:cNvPr id="10" name="Audio 9">
            <a:extLst>
              <a:ext uri="{FF2B5EF4-FFF2-40B4-BE49-F238E27FC236}">
                <a16:creationId xmlns:a16="http://schemas.microsoft.com/office/drawing/2014/main" id="{F270704E-5BE2-269D-B3B0-3D15E58BB9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24886746"/>
      </p:ext>
    </p:extLst>
  </p:cSld>
  <p:clrMapOvr>
    <a:masterClrMapping/>
  </p:clrMapOvr>
  <mc:AlternateContent xmlns:mc="http://schemas.openxmlformats.org/markup-compatibility/2006" xmlns:p14="http://schemas.microsoft.com/office/powerpoint/2010/main">
    <mc:Choice Requires="p14">
      <p:transition spd="slow" p14:dur="2000" advTm="133984"/>
    </mc:Choice>
    <mc:Fallback xmlns="">
      <p:transition spd="slow" advTm="133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D1819-F919-68D0-1412-51151A8A53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6A25C1-D028-95BB-4211-9752050B2E61}"/>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Content Placeholder 2">
            <a:extLst>
              <a:ext uri="{FF2B5EF4-FFF2-40B4-BE49-F238E27FC236}">
                <a16:creationId xmlns:a16="http://schemas.microsoft.com/office/drawing/2014/main" id="{59231E32-9D5B-AAE9-156B-1435F6D23B9A}"/>
              </a:ext>
            </a:extLst>
          </p:cNvPr>
          <p:cNvSpPr>
            <a:spLocks noGrp="1"/>
          </p:cNvSpPr>
          <p:nvPr>
            <p:ph idx="1"/>
          </p:nvPr>
        </p:nvSpPr>
        <p:spPr>
          <a:xfrm>
            <a:off x="381000" y="1371599"/>
            <a:ext cx="11430000" cy="5029201"/>
          </a:xfrm>
        </p:spPr>
        <p:txBody>
          <a:bodyPr/>
          <a:lstStyle/>
          <a:p>
            <a:pPr marL="0" indent="0">
              <a:buNone/>
            </a:pPr>
            <a:r>
              <a:rPr lang="en-US" sz="1700" b="1" dirty="0"/>
              <a:t>User Device</a:t>
            </a:r>
          </a:p>
          <a:p>
            <a:r>
              <a:rPr lang="en-US" sz="1700" dirty="0"/>
              <a:t>The device where the FIDO Client operates and from which the user initiates FIDO actions</a:t>
            </a:r>
          </a:p>
          <a:p>
            <a:endParaRPr lang="en-US" sz="1700" dirty="0"/>
          </a:p>
          <a:p>
            <a:pPr marL="0" indent="0">
              <a:buNone/>
            </a:pPr>
            <a:r>
              <a:rPr lang="en-US" sz="1700" b="1" dirty="0"/>
              <a:t>User Agent</a:t>
            </a:r>
          </a:p>
          <a:p>
            <a:r>
              <a:rPr lang="en-US" sz="1700" dirty="0"/>
              <a:t>The user agent is a client application that is acting on behalf of a user in a client-server system. Examples of user agents include web browsers and mobile apps</a:t>
            </a:r>
          </a:p>
          <a:p>
            <a:pPr marL="0" indent="0">
              <a:buNone/>
            </a:pPr>
            <a:endParaRPr lang="en-US" sz="1700" b="1" i="1" dirty="0"/>
          </a:p>
          <a:p>
            <a:pPr marL="0" indent="0">
              <a:buNone/>
            </a:pPr>
            <a:r>
              <a:rPr lang="en-US" sz="1700" b="1" dirty="0"/>
              <a:t>FIDO Client</a:t>
            </a:r>
          </a:p>
          <a:p>
            <a:r>
              <a:rPr lang="en-US" sz="1700" dirty="0"/>
              <a:t>The software entity processing the UAF or U2F protocol messages on the User Device (e.g. password manager)</a:t>
            </a:r>
          </a:p>
          <a:p>
            <a:pPr marL="0" indent="0">
              <a:buNone/>
            </a:pPr>
            <a:endParaRPr lang="en-US" sz="1700" b="1" dirty="0"/>
          </a:p>
          <a:p>
            <a:pPr marL="0" indent="0">
              <a:buNone/>
            </a:pPr>
            <a:r>
              <a:rPr lang="en-US" sz="1700" b="1" dirty="0"/>
              <a:t>Authenticator Specific Module (ASM)</a:t>
            </a:r>
          </a:p>
          <a:p>
            <a:r>
              <a:rPr lang="en-US" sz="1700" dirty="0"/>
              <a:t>Software associated with a FIDO Authenticator that provides a uniform interface between the hardware and FIDO Client</a:t>
            </a:r>
          </a:p>
          <a:p>
            <a:pPr marL="0" indent="0">
              <a:buNone/>
            </a:pPr>
            <a:endParaRPr lang="en-US" sz="1700" b="1" dirty="0"/>
          </a:p>
          <a:p>
            <a:pPr marL="0" indent="0">
              <a:buNone/>
            </a:pPr>
            <a:r>
              <a:rPr lang="en-US" sz="1700" b="1" dirty="0"/>
              <a:t>Authenticator</a:t>
            </a:r>
          </a:p>
          <a:p>
            <a:r>
              <a:rPr lang="en-US" sz="1700" dirty="0"/>
              <a:t>An authentication entity which has related metadata</a:t>
            </a:r>
          </a:p>
        </p:txBody>
      </p:sp>
      <p:sp>
        <p:nvSpPr>
          <p:cNvPr id="4" name="Date Placeholder 3">
            <a:extLst>
              <a:ext uri="{FF2B5EF4-FFF2-40B4-BE49-F238E27FC236}">
                <a16:creationId xmlns:a16="http://schemas.microsoft.com/office/drawing/2014/main" id="{CA743B94-8188-9F78-FC8B-B644D06125EE}"/>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7F74D358-0FBD-32CC-3CF8-7A802740C010}"/>
              </a:ext>
            </a:extLst>
          </p:cNvPr>
          <p:cNvSpPr>
            <a:spLocks noGrp="1"/>
          </p:cNvSpPr>
          <p:nvPr>
            <p:ph type="sldNum" sz="quarter" idx="12"/>
          </p:nvPr>
        </p:nvSpPr>
        <p:spPr/>
        <p:txBody>
          <a:bodyPr/>
          <a:lstStyle/>
          <a:p>
            <a:fld id="{1FD39519-F647-444A-A8A9-A50B12C37903}" type="slidenum">
              <a:rPr lang="en-US" smtClean="0"/>
              <a:t>39</a:t>
            </a:fld>
            <a:endParaRPr lang="en-US"/>
          </a:p>
        </p:txBody>
      </p:sp>
      <p:sp>
        <p:nvSpPr>
          <p:cNvPr id="6" name="Text Placeholder 5">
            <a:extLst>
              <a:ext uri="{FF2B5EF4-FFF2-40B4-BE49-F238E27FC236}">
                <a16:creationId xmlns:a16="http://schemas.microsoft.com/office/drawing/2014/main" id="{16606386-D16C-469A-B14A-E1578B3666AD}"/>
              </a:ext>
            </a:extLst>
          </p:cNvPr>
          <p:cNvSpPr>
            <a:spLocks noGrp="1"/>
          </p:cNvSpPr>
          <p:nvPr>
            <p:ph type="body" sz="quarter" idx="13"/>
          </p:nvPr>
        </p:nvSpPr>
        <p:spPr/>
        <p:txBody>
          <a:bodyPr/>
          <a:lstStyle/>
          <a:p>
            <a:r>
              <a:rPr lang="en-US" dirty="0"/>
              <a:t>Basic Model</a:t>
            </a:r>
          </a:p>
        </p:txBody>
      </p:sp>
      <p:sp>
        <p:nvSpPr>
          <p:cNvPr id="11" name="TextBox 10">
            <a:extLst>
              <a:ext uri="{FF2B5EF4-FFF2-40B4-BE49-F238E27FC236}">
                <a16:creationId xmlns:a16="http://schemas.microsoft.com/office/drawing/2014/main" id="{2A518059-61EC-8A49-ACC6-4E597341C304}"/>
              </a:ext>
            </a:extLst>
          </p:cNvPr>
          <p:cNvSpPr txBox="1"/>
          <p:nvPr/>
        </p:nvSpPr>
        <p:spPr>
          <a:xfrm>
            <a:off x="8279842" y="6153089"/>
            <a:ext cx="3531158" cy="400110"/>
          </a:xfrm>
          <a:prstGeom prst="rect">
            <a:avLst/>
          </a:prstGeom>
          <a:noFill/>
        </p:spPr>
        <p:txBody>
          <a:bodyPr wrap="square">
            <a:spAutoFit/>
          </a:bodyPr>
          <a:lstStyle/>
          <a:p>
            <a:r>
              <a:rPr lang="en-US" sz="1000" i="1" dirty="0">
                <a:solidFill>
                  <a:srgbClr val="000000"/>
                </a:solidFill>
                <a:effectLst/>
                <a:latin typeface="Arial" panose="020B0604020202020204" pitchFamily="34" charset="0"/>
              </a:rPr>
              <a:t>FIDO Technical Glossary (23 May 2022)</a:t>
            </a:r>
          </a:p>
          <a:p>
            <a:r>
              <a:rPr lang="en-US" sz="1000" i="1" dirty="0">
                <a:solidFill>
                  <a:srgbClr val="000000"/>
                </a:solidFill>
                <a:latin typeface="Arial" panose="020B0604020202020204" pitchFamily="34" charset="0"/>
              </a:rPr>
              <a:t>https://</a:t>
            </a:r>
            <a:r>
              <a:rPr lang="en-US" sz="1000" i="1" dirty="0" err="1">
                <a:solidFill>
                  <a:srgbClr val="000000"/>
                </a:solidFill>
                <a:latin typeface="Arial" panose="020B0604020202020204" pitchFamily="34" charset="0"/>
              </a:rPr>
              <a:t>fidoalliance.org</a:t>
            </a:r>
            <a:r>
              <a:rPr lang="en-US" sz="1000" i="1" dirty="0">
                <a:solidFill>
                  <a:srgbClr val="000000"/>
                </a:solidFill>
                <a:latin typeface="Arial" panose="020B0604020202020204" pitchFamily="34" charset="0"/>
              </a:rPr>
              <a:t>/specifications/download/</a:t>
            </a:r>
            <a:endParaRPr lang="en-US" sz="1000" i="1" dirty="0">
              <a:solidFill>
                <a:srgbClr val="000000"/>
              </a:solidFill>
              <a:effectLst/>
              <a:latin typeface="Arial" panose="020B0604020202020204" pitchFamily="34" charset="0"/>
            </a:endParaRPr>
          </a:p>
        </p:txBody>
      </p:sp>
      <p:pic>
        <p:nvPicPr>
          <p:cNvPr id="9" name="Audio 8">
            <a:extLst>
              <a:ext uri="{FF2B5EF4-FFF2-40B4-BE49-F238E27FC236}">
                <a16:creationId xmlns:a16="http://schemas.microsoft.com/office/drawing/2014/main" id="{AA1E437A-A062-528C-AD75-CE9F7F33F3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89617774"/>
      </p:ext>
    </p:extLst>
  </p:cSld>
  <p:clrMapOvr>
    <a:masterClrMapping/>
  </p:clrMapOvr>
  <mc:AlternateContent xmlns:mc="http://schemas.openxmlformats.org/markup-compatibility/2006" xmlns:p14="http://schemas.microsoft.com/office/powerpoint/2010/main">
    <mc:Choice Requires="p14">
      <p:transition spd="slow" p14:dur="2000" advTm="20842"/>
    </mc:Choice>
    <mc:Fallback xmlns="">
      <p:transition spd="slow" advTm="20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F00B6-1774-6E99-6730-B05D18968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4CD33-FEB4-0EC3-361D-EFB4476579B3}"/>
              </a:ext>
            </a:extLst>
          </p:cNvPr>
          <p:cNvSpPr>
            <a:spLocks noGrp="1"/>
          </p:cNvSpPr>
          <p:nvPr>
            <p:ph type="title"/>
          </p:nvPr>
        </p:nvSpPr>
        <p:spPr>
          <a:xfrm>
            <a:off x="381000" y="304801"/>
            <a:ext cx="11430000" cy="533399"/>
          </a:xfrm>
        </p:spPr>
        <p:txBody>
          <a:bodyPr anchor="t">
            <a:normAutofit/>
          </a:bodyPr>
          <a:lstStyle/>
          <a:p>
            <a:r>
              <a:rPr lang="en-US" dirty="0"/>
              <a:t>Introduction</a:t>
            </a:r>
          </a:p>
        </p:txBody>
      </p:sp>
      <p:sp>
        <p:nvSpPr>
          <p:cNvPr id="3" name="Content Placeholder 2">
            <a:extLst>
              <a:ext uri="{FF2B5EF4-FFF2-40B4-BE49-F238E27FC236}">
                <a16:creationId xmlns:a16="http://schemas.microsoft.com/office/drawing/2014/main" id="{EA222D77-32BB-5399-08F1-30678E6BF06D}"/>
              </a:ext>
            </a:extLst>
          </p:cNvPr>
          <p:cNvSpPr>
            <a:spLocks noGrp="1"/>
          </p:cNvSpPr>
          <p:nvPr>
            <p:ph idx="1"/>
          </p:nvPr>
        </p:nvSpPr>
        <p:spPr>
          <a:xfrm>
            <a:off x="381000" y="1295400"/>
            <a:ext cx="5867400" cy="5105400"/>
          </a:xfrm>
        </p:spPr>
        <p:txBody>
          <a:bodyPr>
            <a:normAutofit/>
          </a:bodyPr>
          <a:lstStyle/>
          <a:p>
            <a:pPr marL="0" indent="0">
              <a:buNone/>
            </a:pPr>
            <a:r>
              <a:rPr lang="en-US" b="1" dirty="0"/>
              <a:t>Who am I?</a:t>
            </a:r>
          </a:p>
          <a:p>
            <a:r>
              <a:rPr lang="en-US" dirty="0"/>
              <a:t>Geoff Robinson</a:t>
            </a:r>
          </a:p>
          <a:p>
            <a:r>
              <a:rPr lang="en-US" dirty="0"/>
              <a:t>Principal Consultant, Cybersecurity Assessment</a:t>
            </a:r>
          </a:p>
          <a:p>
            <a:r>
              <a:rPr lang="en-US" dirty="0"/>
              <a:t>Joined </a:t>
            </a:r>
            <a:r>
              <a:rPr lang="en-US" dirty="0" err="1"/>
              <a:t>ivision</a:t>
            </a:r>
            <a:r>
              <a:rPr lang="en-US" dirty="0"/>
              <a:t> via acquisition in 2021</a:t>
            </a:r>
          </a:p>
          <a:p>
            <a:pPr lvl="1"/>
            <a:r>
              <a:rPr lang="en-US" dirty="0"/>
              <a:t>In this role since 2017 (8 years)</a:t>
            </a:r>
          </a:p>
          <a:p>
            <a:r>
              <a:rPr lang="en-US" dirty="0"/>
              <a:t>Previously worked as a software engineer (15 years)</a:t>
            </a:r>
          </a:p>
          <a:p>
            <a:endParaRPr lang="en-US" dirty="0"/>
          </a:p>
          <a:p>
            <a:r>
              <a:rPr lang="en-US" dirty="0"/>
              <a:t>Very Chicago</a:t>
            </a:r>
          </a:p>
          <a:p>
            <a:pPr lvl="1"/>
            <a:r>
              <a:rPr lang="en-US" dirty="0"/>
              <a:t>BS Computer Engineering, University of Illinois, Urbana-Champaign (2002!)</a:t>
            </a:r>
          </a:p>
          <a:p>
            <a:pPr lvl="1"/>
            <a:r>
              <a:rPr lang="en-US" dirty="0"/>
              <a:t>MBA, University of Chicago</a:t>
            </a:r>
          </a:p>
          <a:p>
            <a:pPr lvl="1"/>
            <a:r>
              <a:rPr lang="en-US" dirty="0"/>
              <a:t>“Yes” to neighborhood street fests</a:t>
            </a:r>
          </a:p>
          <a:p>
            <a:pPr lvl="1"/>
            <a:r>
              <a:rPr lang="en-US" dirty="0"/>
              <a:t>“No” to ketchup</a:t>
            </a:r>
          </a:p>
          <a:p>
            <a:endParaRPr lang="en-US" dirty="0"/>
          </a:p>
        </p:txBody>
      </p:sp>
      <p:sp>
        <p:nvSpPr>
          <p:cNvPr id="4" name="Date Placeholder 3">
            <a:extLst>
              <a:ext uri="{FF2B5EF4-FFF2-40B4-BE49-F238E27FC236}">
                <a16:creationId xmlns:a16="http://schemas.microsoft.com/office/drawing/2014/main" id="{A1E6FC69-DBAE-20AF-A124-8CA5EB5B4D11}"/>
              </a:ext>
            </a:extLst>
          </p:cNvPr>
          <p:cNvSpPr>
            <a:spLocks noGrp="1"/>
          </p:cNvSpPr>
          <p:nvPr>
            <p:ph type="dt" sz="half" idx="10"/>
          </p:nvPr>
        </p:nvSpPr>
        <p:spPr>
          <a:xfrm>
            <a:off x="2895600" y="6553200"/>
            <a:ext cx="1371600" cy="152400"/>
          </a:xfrm>
        </p:spPr>
        <p:txBody>
          <a:bodyPr anchor="ctr">
            <a:normAutofit/>
          </a:bodyPr>
          <a:lstStyle/>
          <a:p>
            <a:pPr>
              <a:lnSpc>
                <a:spcPct val="90000"/>
              </a:lnSpc>
              <a:spcAft>
                <a:spcPts val="600"/>
              </a:spcAft>
            </a:pPr>
            <a:fld id="{FA5CED81-FCE2-40B0-9DA4-6713DC2B7994}" type="datetime4">
              <a:rPr lang="en-US" sz="400" smtClean="0"/>
              <a:pPr>
                <a:lnSpc>
                  <a:spcPct val="90000"/>
                </a:lnSpc>
                <a:spcAft>
                  <a:spcPts val="600"/>
                </a:spcAft>
              </a:pPr>
              <a:t>November 3, 2025</a:t>
            </a:fld>
            <a:endParaRPr lang="en-US" sz="400"/>
          </a:p>
        </p:txBody>
      </p:sp>
      <p:sp>
        <p:nvSpPr>
          <p:cNvPr id="5" name="Slide Number Placeholder 4">
            <a:extLst>
              <a:ext uri="{FF2B5EF4-FFF2-40B4-BE49-F238E27FC236}">
                <a16:creationId xmlns:a16="http://schemas.microsoft.com/office/drawing/2014/main" id="{70DD6103-FB5C-DA06-500C-542ACB3E7C6B}"/>
              </a:ext>
            </a:extLst>
          </p:cNvPr>
          <p:cNvSpPr>
            <a:spLocks noGrp="1"/>
          </p:cNvSpPr>
          <p:nvPr>
            <p:ph type="sldNum" sz="quarter" idx="12"/>
          </p:nvPr>
        </p:nvSpPr>
        <p:spPr>
          <a:xfrm>
            <a:off x="5715000" y="6553200"/>
            <a:ext cx="762000" cy="152400"/>
          </a:xfrm>
        </p:spPr>
        <p:txBody>
          <a:bodyPr anchor="ctr">
            <a:normAutofit/>
          </a:bodyPr>
          <a:lstStyle/>
          <a:p>
            <a:pPr>
              <a:lnSpc>
                <a:spcPct val="90000"/>
              </a:lnSpc>
              <a:spcAft>
                <a:spcPts val="600"/>
              </a:spcAft>
            </a:pPr>
            <a:fld id="{1FD39519-F647-444A-A8A9-A50B12C37903}" type="slidenum">
              <a:rPr lang="en-US" sz="400" smtClean="0"/>
              <a:pPr>
                <a:lnSpc>
                  <a:spcPct val="90000"/>
                </a:lnSpc>
                <a:spcAft>
                  <a:spcPts val="600"/>
                </a:spcAft>
              </a:pPr>
              <a:t>4</a:t>
            </a:fld>
            <a:endParaRPr lang="en-US" sz="400"/>
          </a:p>
        </p:txBody>
      </p:sp>
      <p:pic>
        <p:nvPicPr>
          <p:cNvPr id="8" name="Picture 7">
            <a:extLst>
              <a:ext uri="{FF2B5EF4-FFF2-40B4-BE49-F238E27FC236}">
                <a16:creationId xmlns:a16="http://schemas.microsoft.com/office/drawing/2014/main" id="{4A57A26F-0B87-4FF6-1449-545D3C9256CA}"/>
              </a:ext>
            </a:extLst>
          </p:cNvPr>
          <p:cNvPicPr>
            <a:picLocks noChangeAspect="1"/>
          </p:cNvPicPr>
          <p:nvPr/>
        </p:nvPicPr>
        <p:blipFill>
          <a:blip r:embed="rId5"/>
          <a:srcRect l="3030"/>
          <a:stretch>
            <a:fillRect/>
          </a:stretch>
        </p:blipFill>
        <p:spPr>
          <a:xfrm>
            <a:off x="6395288" y="1295399"/>
            <a:ext cx="5415712" cy="4970585"/>
          </a:xfrm>
          <a:prstGeom prst="rect">
            <a:avLst/>
          </a:prstGeom>
          <a:noFill/>
        </p:spPr>
      </p:pic>
      <p:pic>
        <p:nvPicPr>
          <p:cNvPr id="6" name="Picture 5">
            <a:extLst>
              <a:ext uri="{FF2B5EF4-FFF2-40B4-BE49-F238E27FC236}">
                <a16:creationId xmlns:a16="http://schemas.microsoft.com/office/drawing/2014/main" id="{31EEA55E-2D2B-5616-8050-26CD7182DF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5000" y="3215308"/>
            <a:ext cx="5966513" cy="3203076"/>
          </a:xfrm>
          <a:prstGeom prst="rect">
            <a:avLst/>
          </a:prstGeom>
        </p:spPr>
      </p:pic>
      <p:pic>
        <p:nvPicPr>
          <p:cNvPr id="10" name="Audio 9">
            <a:extLst>
              <a:ext uri="{FF2B5EF4-FFF2-40B4-BE49-F238E27FC236}">
                <a16:creationId xmlns:a16="http://schemas.microsoft.com/office/drawing/2014/main" id="{34DB93FE-5434-8DC8-1BEC-5E11977C1F9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49192837"/>
      </p:ext>
    </p:extLst>
  </p:cSld>
  <p:clrMapOvr>
    <a:masterClrMapping/>
  </p:clrMapOvr>
  <mc:AlternateContent xmlns:mc="http://schemas.openxmlformats.org/markup-compatibility/2006" xmlns:p14="http://schemas.microsoft.com/office/powerpoint/2010/main">
    <mc:Choice Requires="p14">
      <p:transition spd="slow" p14:dur="2000" advTm="24106"/>
    </mc:Choice>
    <mc:Fallback xmlns="">
      <p:transition spd="slow" advTm="24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B998B-520C-11E7-30FA-46E1D0588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8C382-3908-275C-52B8-CC9D1442B7F3}"/>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Content Placeholder 2">
            <a:extLst>
              <a:ext uri="{FF2B5EF4-FFF2-40B4-BE49-F238E27FC236}">
                <a16:creationId xmlns:a16="http://schemas.microsoft.com/office/drawing/2014/main" id="{2A961111-2516-6505-6DD0-109F5EE92E6D}"/>
              </a:ext>
            </a:extLst>
          </p:cNvPr>
          <p:cNvSpPr>
            <a:spLocks noGrp="1"/>
          </p:cNvSpPr>
          <p:nvPr>
            <p:ph idx="1"/>
          </p:nvPr>
        </p:nvSpPr>
        <p:spPr/>
        <p:txBody>
          <a:bodyPr/>
          <a:lstStyle/>
          <a:p>
            <a:pPr marL="0" indent="0">
              <a:buNone/>
            </a:pPr>
            <a:r>
              <a:rPr lang="en-US" sz="1700" b="1" dirty="0"/>
              <a:t>Relying Party</a:t>
            </a:r>
          </a:p>
          <a:p>
            <a:r>
              <a:rPr lang="en-US" sz="1700" dirty="0"/>
              <a:t>A web site or other entity that directly authenticates users</a:t>
            </a:r>
          </a:p>
          <a:p>
            <a:pPr marL="0" indent="0">
              <a:buNone/>
            </a:pPr>
            <a:endParaRPr lang="en-US" sz="1700" b="1" i="1" dirty="0"/>
          </a:p>
          <a:p>
            <a:pPr marL="0" indent="0">
              <a:buNone/>
            </a:pPr>
            <a:r>
              <a:rPr lang="en-US" sz="1700" b="1" dirty="0"/>
              <a:t>FIDO Server</a:t>
            </a:r>
          </a:p>
          <a:p>
            <a:r>
              <a:rPr lang="en-US" sz="1700" dirty="0"/>
              <a:t>Server software deployed by relying party that meets UAF protocol server requirements</a:t>
            </a:r>
            <a:endParaRPr lang="en-US" sz="1700" b="1" dirty="0"/>
          </a:p>
          <a:p>
            <a:pPr marL="0" indent="0">
              <a:buNone/>
            </a:pPr>
            <a:endParaRPr lang="en-US" sz="1700" b="1" i="1" dirty="0"/>
          </a:p>
          <a:p>
            <a:pPr marL="0" indent="0">
              <a:buNone/>
            </a:pPr>
            <a:r>
              <a:rPr lang="en-US" sz="1700" b="1" dirty="0"/>
              <a:t>Metadata Service (MDS)</a:t>
            </a:r>
          </a:p>
          <a:p>
            <a:r>
              <a:rPr lang="en-US" sz="1700" dirty="0"/>
              <a:t>The service that provides Metadata Statements of Authenticators</a:t>
            </a:r>
          </a:p>
          <a:p>
            <a:r>
              <a:rPr lang="en-US" sz="1700" dirty="0"/>
              <a:t>https://</a:t>
            </a:r>
            <a:r>
              <a:rPr lang="en-US" sz="1700" dirty="0" err="1"/>
              <a:t>fidoalliance.org</a:t>
            </a:r>
            <a:r>
              <a:rPr lang="en-US" sz="1700" dirty="0"/>
              <a:t>/metadata/</a:t>
            </a:r>
          </a:p>
          <a:p>
            <a:endParaRPr lang="en-US" sz="1700" dirty="0"/>
          </a:p>
        </p:txBody>
      </p:sp>
      <p:sp>
        <p:nvSpPr>
          <p:cNvPr id="4" name="Date Placeholder 3">
            <a:extLst>
              <a:ext uri="{FF2B5EF4-FFF2-40B4-BE49-F238E27FC236}">
                <a16:creationId xmlns:a16="http://schemas.microsoft.com/office/drawing/2014/main" id="{A8629A54-1653-7F67-6A19-5088644658CA}"/>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1B4B6D04-6F20-9E15-65E2-DADF82C9376E}"/>
              </a:ext>
            </a:extLst>
          </p:cNvPr>
          <p:cNvSpPr>
            <a:spLocks noGrp="1"/>
          </p:cNvSpPr>
          <p:nvPr>
            <p:ph type="sldNum" sz="quarter" idx="12"/>
          </p:nvPr>
        </p:nvSpPr>
        <p:spPr/>
        <p:txBody>
          <a:bodyPr/>
          <a:lstStyle/>
          <a:p>
            <a:fld id="{1FD39519-F647-444A-A8A9-A50B12C37903}" type="slidenum">
              <a:rPr lang="en-US" smtClean="0"/>
              <a:t>40</a:t>
            </a:fld>
            <a:endParaRPr lang="en-US"/>
          </a:p>
        </p:txBody>
      </p:sp>
      <p:sp>
        <p:nvSpPr>
          <p:cNvPr id="6" name="Text Placeholder 5">
            <a:extLst>
              <a:ext uri="{FF2B5EF4-FFF2-40B4-BE49-F238E27FC236}">
                <a16:creationId xmlns:a16="http://schemas.microsoft.com/office/drawing/2014/main" id="{6A2CFFC4-E99C-57DE-CECE-B323F23DE0EF}"/>
              </a:ext>
            </a:extLst>
          </p:cNvPr>
          <p:cNvSpPr>
            <a:spLocks noGrp="1"/>
          </p:cNvSpPr>
          <p:nvPr>
            <p:ph type="body" sz="quarter" idx="13"/>
          </p:nvPr>
        </p:nvSpPr>
        <p:spPr/>
        <p:txBody>
          <a:bodyPr/>
          <a:lstStyle/>
          <a:p>
            <a:r>
              <a:rPr lang="en-US" dirty="0"/>
              <a:t>Basic Model</a:t>
            </a:r>
          </a:p>
        </p:txBody>
      </p:sp>
      <p:sp>
        <p:nvSpPr>
          <p:cNvPr id="7" name="TextBox 6">
            <a:extLst>
              <a:ext uri="{FF2B5EF4-FFF2-40B4-BE49-F238E27FC236}">
                <a16:creationId xmlns:a16="http://schemas.microsoft.com/office/drawing/2014/main" id="{066AD76D-DC36-FA33-40CA-D6D68DE2151D}"/>
              </a:ext>
            </a:extLst>
          </p:cNvPr>
          <p:cNvSpPr txBox="1"/>
          <p:nvPr/>
        </p:nvSpPr>
        <p:spPr>
          <a:xfrm>
            <a:off x="8279842" y="6153089"/>
            <a:ext cx="3531158" cy="400110"/>
          </a:xfrm>
          <a:prstGeom prst="rect">
            <a:avLst/>
          </a:prstGeom>
          <a:noFill/>
        </p:spPr>
        <p:txBody>
          <a:bodyPr wrap="square">
            <a:spAutoFit/>
          </a:bodyPr>
          <a:lstStyle/>
          <a:p>
            <a:r>
              <a:rPr lang="en-US" sz="1000" i="1" dirty="0">
                <a:solidFill>
                  <a:srgbClr val="000000"/>
                </a:solidFill>
                <a:effectLst/>
                <a:latin typeface="Arial" panose="020B0604020202020204" pitchFamily="34" charset="0"/>
              </a:rPr>
              <a:t>FIDO Technical Glossary (23 May 2022)</a:t>
            </a:r>
          </a:p>
          <a:p>
            <a:r>
              <a:rPr lang="en-US" sz="1000" i="1" dirty="0">
                <a:solidFill>
                  <a:srgbClr val="000000"/>
                </a:solidFill>
                <a:latin typeface="Arial" panose="020B0604020202020204" pitchFamily="34" charset="0"/>
              </a:rPr>
              <a:t>https://</a:t>
            </a:r>
            <a:r>
              <a:rPr lang="en-US" sz="1000" i="1" dirty="0" err="1">
                <a:solidFill>
                  <a:srgbClr val="000000"/>
                </a:solidFill>
                <a:latin typeface="Arial" panose="020B0604020202020204" pitchFamily="34" charset="0"/>
              </a:rPr>
              <a:t>fidoalliance.org</a:t>
            </a:r>
            <a:r>
              <a:rPr lang="en-US" sz="1000" i="1" dirty="0">
                <a:solidFill>
                  <a:srgbClr val="000000"/>
                </a:solidFill>
                <a:latin typeface="Arial" panose="020B0604020202020204" pitchFamily="34" charset="0"/>
              </a:rPr>
              <a:t>/specifications/download/</a:t>
            </a:r>
            <a:endParaRPr lang="en-US" sz="1000" i="1" dirty="0">
              <a:solidFill>
                <a:srgbClr val="000000"/>
              </a:solidFill>
              <a:effectLst/>
              <a:latin typeface="Arial" panose="020B0604020202020204" pitchFamily="34" charset="0"/>
            </a:endParaRPr>
          </a:p>
        </p:txBody>
      </p:sp>
      <p:pic>
        <p:nvPicPr>
          <p:cNvPr id="10" name="Audio 9">
            <a:extLst>
              <a:ext uri="{FF2B5EF4-FFF2-40B4-BE49-F238E27FC236}">
                <a16:creationId xmlns:a16="http://schemas.microsoft.com/office/drawing/2014/main" id="{A57D5C7C-F5B3-2BA7-EED7-E80E14FC6F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95511260"/>
      </p:ext>
    </p:extLst>
  </p:cSld>
  <p:clrMapOvr>
    <a:masterClrMapping/>
  </p:clrMapOvr>
  <mc:AlternateContent xmlns:mc="http://schemas.openxmlformats.org/markup-compatibility/2006" xmlns:p14="http://schemas.microsoft.com/office/powerpoint/2010/main">
    <mc:Choice Requires="p14">
      <p:transition spd="slow" p14:dur="2000" advTm="41877"/>
    </mc:Choice>
    <mc:Fallback xmlns="">
      <p:transition spd="slow" advTm="41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E29DB-DA4B-6B9D-84BD-5796227DC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C806A-5010-4056-51C9-A1571A0D6DDB}"/>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Content Placeholder 2">
            <a:extLst>
              <a:ext uri="{FF2B5EF4-FFF2-40B4-BE49-F238E27FC236}">
                <a16:creationId xmlns:a16="http://schemas.microsoft.com/office/drawing/2014/main" id="{A683E0CE-5A74-7E70-6784-904748414BDB}"/>
              </a:ext>
            </a:extLst>
          </p:cNvPr>
          <p:cNvSpPr>
            <a:spLocks noGrp="1"/>
          </p:cNvSpPr>
          <p:nvPr>
            <p:ph idx="1"/>
          </p:nvPr>
        </p:nvSpPr>
        <p:spPr/>
        <p:txBody>
          <a:bodyPr/>
          <a:lstStyle/>
          <a:p>
            <a:pPr marL="0" indent="0">
              <a:buNone/>
            </a:pPr>
            <a:r>
              <a:rPr lang="en-US" sz="1700" dirty="0"/>
              <a:t>FIDO2 provides authentication using two different public-private key pairs</a:t>
            </a:r>
          </a:p>
          <a:p>
            <a:endParaRPr lang="en-US" sz="1700" dirty="0"/>
          </a:p>
          <a:p>
            <a:pPr marL="0" indent="0">
              <a:buNone/>
            </a:pPr>
            <a:r>
              <a:rPr lang="en-US" sz="1700" b="1" dirty="0"/>
              <a:t>Attestation key</a:t>
            </a:r>
          </a:p>
          <a:p>
            <a:r>
              <a:rPr lang="en-US" sz="1700" dirty="0"/>
              <a:t>Authenticates the </a:t>
            </a:r>
            <a:r>
              <a:rPr lang="en-US" sz="1700" i="1" dirty="0"/>
              <a:t>Authenticator</a:t>
            </a:r>
          </a:p>
          <a:p>
            <a:r>
              <a:rPr lang="en-US" sz="1700" dirty="0"/>
              <a:t>Private key is generated by device OEM and factory fused to a whole class of devices</a:t>
            </a:r>
          </a:p>
          <a:p>
            <a:pPr lvl="1"/>
            <a:r>
              <a:rPr lang="en-US" sz="1700" dirty="0"/>
              <a:t>Private key never leaves the device *</a:t>
            </a:r>
          </a:p>
          <a:p>
            <a:r>
              <a:rPr lang="en-US" sz="1700" dirty="0"/>
              <a:t>Public key is in the </a:t>
            </a:r>
            <a:r>
              <a:rPr lang="en-US" sz="1700" i="1" dirty="0"/>
              <a:t>Metadata Service</a:t>
            </a:r>
          </a:p>
          <a:p>
            <a:pPr lvl="1"/>
            <a:endParaRPr lang="en-US" sz="1700" dirty="0"/>
          </a:p>
          <a:p>
            <a:pPr marL="0" indent="0">
              <a:buNone/>
            </a:pPr>
            <a:r>
              <a:rPr lang="en-US" sz="1700" b="1" dirty="0"/>
              <a:t>Authentication key</a:t>
            </a:r>
          </a:p>
          <a:p>
            <a:r>
              <a:rPr lang="en-US" sz="1700" dirty="0"/>
              <a:t>Authenticates the </a:t>
            </a:r>
            <a:r>
              <a:rPr lang="en-US" sz="1700" i="1" dirty="0"/>
              <a:t>User</a:t>
            </a:r>
          </a:p>
          <a:p>
            <a:r>
              <a:rPr lang="en-US" sz="1700" dirty="0"/>
              <a:t>Private key is generated and stored by the </a:t>
            </a:r>
            <a:r>
              <a:rPr lang="en-US" sz="1700" i="1" dirty="0"/>
              <a:t>Authenticator</a:t>
            </a:r>
            <a:r>
              <a:rPr lang="en-US" sz="1700" dirty="0"/>
              <a:t> during registration</a:t>
            </a:r>
          </a:p>
          <a:p>
            <a:pPr lvl="1"/>
            <a:r>
              <a:rPr lang="en-US" sz="1700" dirty="0"/>
              <a:t>Private key never leaves the device **</a:t>
            </a:r>
          </a:p>
          <a:p>
            <a:r>
              <a:rPr lang="en-US" sz="1700" dirty="0"/>
              <a:t>Public key is sent to </a:t>
            </a:r>
            <a:r>
              <a:rPr lang="en-US" sz="1700" i="1" dirty="0"/>
              <a:t>Relying Party</a:t>
            </a:r>
          </a:p>
        </p:txBody>
      </p:sp>
      <p:sp>
        <p:nvSpPr>
          <p:cNvPr id="4" name="Date Placeholder 3">
            <a:extLst>
              <a:ext uri="{FF2B5EF4-FFF2-40B4-BE49-F238E27FC236}">
                <a16:creationId xmlns:a16="http://schemas.microsoft.com/office/drawing/2014/main" id="{CD4C1758-C833-1659-AF33-3A66E231EB2D}"/>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55628050-7DFE-9F12-EC9C-E4426DB229AA}"/>
              </a:ext>
            </a:extLst>
          </p:cNvPr>
          <p:cNvSpPr>
            <a:spLocks noGrp="1"/>
          </p:cNvSpPr>
          <p:nvPr>
            <p:ph type="sldNum" sz="quarter" idx="12"/>
          </p:nvPr>
        </p:nvSpPr>
        <p:spPr/>
        <p:txBody>
          <a:bodyPr/>
          <a:lstStyle/>
          <a:p>
            <a:fld id="{1FD39519-F647-444A-A8A9-A50B12C37903}" type="slidenum">
              <a:rPr lang="en-US" smtClean="0"/>
              <a:t>41</a:t>
            </a:fld>
            <a:endParaRPr lang="en-US"/>
          </a:p>
        </p:txBody>
      </p:sp>
      <p:sp>
        <p:nvSpPr>
          <p:cNvPr id="6" name="Text Placeholder 5">
            <a:extLst>
              <a:ext uri="{FF2B5EF4-FFF2-40B4-BE49-F238E27FC236}">
                <a16:creationId xmlns:a16="http://schemas.microsoft.com/office/drawing/2014/main" id="{75DD9ED9-5432-86F7-5D61-3238F0B9A2B1}"/>
              </a:ext>
            </a:extLst>
          </p:cNvPr>
          <p:cNvSpPr>
            <a:spLocks noGrp="1"/>
          </p:cNvSpPr>
          <p:nvPr>
            <p:ph type="body" sz="quarter" idx="13"/>
          </p:nvPr>
        </p:nvSpPr>
        <p:spPr/>
        <p:txBody>
          <a:bodyPr/>
          <a:lstStyle/>
          <a:p>
            <a:r>
              <a:rPr lang="en-US" dirty="0"/>
              <a:t>Basic Model</a:t>
            </a:r>
          </a:p>
        </p:txBody>
      </p:sp>
      <p:sp>
        <p:nvSpPr>
          <p:cNvPr id="7" name="TextBox 6">
            <a:extLst>
              <a:ext uri="{FF2B5EF4-FFF2-40B4-BE49-F238E27FC236}">
                <a16:creationId xmlns:a16="http://schemas.microsoft.com/office/drawing/2014/main" id="{EB799580-325F-D650-6719-5459C904F834}"/>
              </a:ext>
            </a:extLst>
          </p:cNvPr>
          <p:cNvSpPr txBox="1"/>
          <p:nvPr/>
        </p:nvSpPr>
        <p:spPr>
          <a:xfrm flipH="1">
            <a:off x="8710960" y="5915722"/>
            <a:ext cx="3481039" cy="380954"/>
          </a:xfrm>
          <a:prstGeom prst="rect">
            <a:avLst/>
          </a:prstGeom>
          <a:noFill/>
        </p:spPr>
        <p:txBody>
          <a:bodyPr wrap="none" rtlCol="0">
            <a:noAutofit/>
          </a:bodyPr>
          <a:lstStyle/>
          <a:p>
            <a:pPr algn="l"/>
            <a:r>
              <a:rPr lang="en-US" sz="1400" dirty="0">
                <a:solidFill>
                  <a:schemeClr val="tx1"/>
                </a:solidFill>
              </a:rPr>
              <a:t>** This attribute continues to be relaxed</a:t>
            </a:r>
          </a:p>
        </p:txBody>
      </p:sp>
      <p:sp>
        <p:nvSpPr>
          <p:cNvPr id="8" name="TextBox 7">
            <a:extLst>
              <a:ext uri="{FF2B5EF4-FFF2-40B4-BE49-F238E27FC236}">
                <a16:creationId xmlns:a16="http://schemas.microsoft.com/office/drawing/2014/main" id="{642367DA-E8CB-19D8-B56D-2E0FC2306C8F}"/>
              </a:ext>
            </a:extLst>
          </p:cNvPr>
          <p:cNvSpPr txBox="1"/>
          <p:nvPr/>
        </p:nvSpPr>
        <p:spPr>
          <a:xfrm flipH="1">
            <a:off x="7523544" y="3751209"/>
            <a:ext cx="4398967" cy="380954"/>
          </a:xfrm>
          <a:prstGeom prst="rect">
            <a:avLst/>
          </a:prstGeom>
          <a:noFill/>
        </p:spPr>
        <p:txBody>
          <a:bodyPr wrap="square" rtlCol="0">
            <a:noAutofit/>
          </a:bodyPr>
          <a:lstStyle/>
          <a:p>
            <a:pPr algn="l"/>
            <a:r>
              <a:rPr lang="en-US" sz="1400" dirty="0">
                <a:solidFill>
                  <a:schemeClr val="tx1"/>
                </a:solidFill>
              </a:rPr>
              <a:t>* Not all authenticators have strong guarantees on this</a:t>
            </a:r>
          </a:p>
        </p:txBody>
      </p:sp>
      <p:pic>
        <p:nvPicPr>
          <p:cNvPr id="11" name="Audio 10">
            <a:extLst>
              <a:ext uri="{FF2B5EF4-FFF2-40B4-BE49-F238E27FC236}">
                <a16:creationId xmlns:a16="http://schemas.microsoft.com/office/drawing/2014/main" id="{26EB0266-320B-0EAC-E082-37FCBF5079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54668044"/>
      </p:ext>
    </p:extLst>
  </p:cSld>
  <p:clrMapOvr>
    <a:masterClrMapping/>
  </p:clrMapOvr>
  <mc:AlternateContent xmlns:mc="http://schemas.openxmlformats.org/markup-compatibility/2006" xmlns:p14="http://schemas.microsoft.com/office/powerpoint/2010/main">
    <mc:Choice Requires="p14">
      <p:transition spd="slow" p14:dur="2000" advTm="51136"/>
    </mc:Choice>
    <mc:Fallback xmlns="">
      <p:transition spd="slow" advTm="51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90906-F196-E042-9015-D1CE50AFD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8D5A8-6815-D63A-3258-E4230B12850F}"/>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Date Placeholder 2">
            <a:extLst>
              <a:ext uri="{FF2B5EF4-FFF2-40B4-BE49-F238E27FC236}">
                <a16:creationId xmlns:a16="http://schemas.microsoft.com/office/drawing/2014/main" id="{3FF9EFE2-105C-F3E1-7CA9-36DF77BFC12F}"/>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CB1D72A4-1B56-C5EC-7CCF-13F7172A5187}"/>
              </a:ext>
            </a:extLst>
          </p:cNvPr>
          <p:cNvSpPr>
            <a:spLocks noGrp="1"/>
          </p:cNvSpPr>
          <p:nvPr>
            <p:ph type="sldNum" sz="quarter" idx="12"/>
          </p:nvPr>
        </p:nvSpPr>
        <p:spPr/>
        <p:txBody>
          <a:bodyPr/>
          <a:lstStyle/>
          <a:p>
            <a:fld id="{1FD39519-F647-444A-A8A9-A50B12C37903}" type="slidenum">
              <a:rPr lang="en-US" smtClean="0"/>
              <a:t>42</a:t>
            </a:fld>
            <a:endParaRPr lang="en-US"/>
          </a:p>
        </p:txBody>
      </p:sp>
      <p:sp>
        <p:nvSpPr>
          <p:cNvPr id="5" name="Text Placeholder 4">
            <a:extLst>
              <a:ext uri="{FF2B5EF4-FFF2-40B4-BE49-F238E27FC236}">
                <a16:creationId xmlns:a16="http://schemas.microsoft.com/office/drawing/2014/main" id="{D935C6D9-985F-EA5E-C431-167AA6476708}"/>
              </a:ext>
            </a:extLst>
          </p:cNvPr>
          <p:cNvSpPr>
            <a:spLocks noGrp="1"/>
          </p:cNvSpPr>
          <p:nvPr>
            <p:ph type="body" sz="quarter" idx="13"/>
          </p:nvPr>
        </p:nvSpPr>
        <p:spPr/>
        <p:txBody>
          <a:bodyPr/>
          <a:lstStyle/>
          <a:p>
            <a:r>
              <a:rPr lang="en-US" dirty="0"/>
              <a:t>Basic Model</a:t>
            </a:r>
          </a:p>
        </p:txBody>
      </p:sp>
      <p:pic>
        <p:nvPicPr>
          <p:cNvPr id="7" name="Picture 6">
            <a:extLst>
              <a:ext uri="{FF2B5EF4-FFF2-40B4-BE49-F238E27FC236}">
                <a16:creationId xmlns:a16="http://schemas.microsoft.com/office/drawing/2014/main" id="{7D725F04-8E54-F152-A3F1-248183C6C94B}"/>
              </a:ext>
            </a:extLst>
          </p:cNvPr>
          <p:cNvPicPr>
            <a:picLocks noChangeAspect="1"/>
          </p:cNvPicPr>
          <p:nvPr/>
        </p:nvPicPr>
        <p:blipFill>
          <a:blip r:embed="rId5"/>
          <a:stretch>
            <a:fillRect/>
          </a:stretch>
        </p:blipFill>
        <p:spPr>
          <a:xfrm>
            <a:off x="2895600" y="1077104"/>
            <a:ext cx="7849097" cy="4703791"/>
          </a:xfrm>
          <a:prstGeom prst="rect">
            <a:avLst/>
          </a:prstGeom>
        </p:spPr>
      </p:pic>
      <p:sp>
        <p:nvSpPr>
          <p:cNvPr id="8" name="TextBox 7">
            <a:extLst>
              <a:ext uri="{FF2B5EF4-FFF2-40B4-BE49-F238E27FC236}">
                <a16:creationId xmlns:a16="http://schemas.microsoft.com/office/drawing/2014/main" id="{C22858B0-B2AF-E20C-8828-2EF787B96000}"/>
              </a:ext>
            </a:extLst>
          </p:cNvPr>
          <p:cNvSpPr txBox="1"/>
          <p:nvPr/>
        </p:nvSpPr>
        <p:spPr>
          <a:xfrm>
            <a:off x="8279842" y="6153089"/>
            <a:ext cx="3531158" cy="400110"/>
          </a:xfrm>
          <a:prstGeom prst="rect">
            <a:avLst/>
          </a:prstGeom>
          <a:noFill/>
        </p:spPr>
        <p:txBody>
          <a:bodyPr wrap="square">
            <a:spAutoFit/>
          </a:bodyPr>
          <a:lstStyle/>
          <a:p>
            <a:r>
              <a:rPr lang="en-US" sz="1000" i="1" dirty="0">
                <a:solidFill>
                  <a:srgbClr val="000000"/>
                </a:solidFill>
                <a:effectLst/>
                <a:latin typeface="Arial" panose="020B0604020202020204" pitchFamily="34" charset="0"/>
              </a:rPr>
              <a:t>FIDO UAF Architectural Overview v1.2 (20 October 2020)</a:t>
            </a:r>
          </a:p>
          <a:p>
            <a:r>
              <a:rPr lang="en-US" sz="1000" i="1" dirty="0">
                <a:solidFill>
                  <a:srgbClr val="000000"/>
                </a:solidFill>
                <a:latin typeface="Arial" panose="020B0604020202020204" pitchFamily="34" charset="0"/>
              </a:rPr>
              <a:t>https://</a:t>
            </a:r>
            <a:r>
              <a:rPr lang="en-US" sz="1000" i="1" dirty="0" err="1">
                <a:solidFill>
                  <a:srgbClr val="000000"/>
                </a:solidFill>
                <a:latin typeface="Arial" panose="020B0604020202020204" pitchFamily="34" charset="0"/>
              </a:rPr>
              <a:t>fidoalliance.org</a:t>
            </a:r>
            <a:r>
              <a:rPr lang="en-US" sz="1000" i="1" dirty="0">
                <a:solidFill>
                  <a:srgbClr val="000000"/>
                </a:solidFill>
                <a:latin typeface="Arial" panose="020B0604020202020204" pitchFamily="34" charset="0"/>
              </a:rPr>
              <a:t>/specifications/download/</a:t>
            </a:r>
            <a:endParaRPr lang="en-US" sz="1000" i="1" dirty="0">
              <a:solidFill>
                <a:srgbClr val="000000"/>
              </a:solidFill>
              <a:effectLst/>
              <a:latin typeface="Arial" panose="020B0604020202020204" pitchFamily="34" charset="0"/>
            </a:endParaRPr>
          </a:p>
        </p:txBody>
      </p:sp>
      <p:pic>
        <p:nvPicPr>
          <p:cNvPr id="10" name="Audio 9">
            <a:extLst>
              <a:ext uri="{FF2B5EF4-FFF2-40B4-BE49-F238E27FC236}">
                <a16:creationId xmlns:a16="http://schemas.microsoft.com/office/drawing/2014/main" id="{B51F3532-13B3-EB19-5C87-9EEA672F39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63342064"/>
      </p:ext>
    </p:extLst>
  </p:cSld>
  <p:clrMapOvr>
    <a:masterClrMapping/>
  </p:clrMapOvr>
  <mc:AlternateContent xmlns:mc="http://schemas.openxmlformats.org/markup-compatibility/2006" xmlns:p14="http://schemas.microsoft.com/office/powerpoint/2010/main">
    <mc:Choice Requires="p14">
      <p:transition spd="slow" p14:dur="2000" advTm="1642"/>
    </mc:Choice>
    <mc:Fallback xmlns="">
      <p:transition spd="slow" advTm="1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1917D-77B4-5962-EA12-66C3B5ED03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4497B7-EFE2-817E-2F89-1D95A1679167}"/>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Content Placeholder 2">
            <a:extLst>
              <a:ext uri="{FF2B5EF4-FFF2-40B4-BE49-F238E27FC236}">
                <a16:creationId xmlns:a16="http://schemas.microsoft.com/office/drawing/2014/main" id="{21D0214C-20C5-A94C-271D-797B89E17189}"/>
              </a:ext>
            </a:extLst>
          </p:cNvPr>
          <p:cNvSpPr>
            <a:spLocks noGrp="1"/>
          </p:cNvSpPr>
          <p:nvPr>
            <p:ph idx="1"/>
          </p:nvPr>
        </p:nvSpPr>
        <p:spPr/>
        <p:txBody>
          <a:bodyPr/>
          <a:lstStyle/>
          <a:p>
            <a:pPr marL="0" indent="0">
              <a:buNone/>
            </a:pPr>
            <a:r>
              <a:rPr lang="en-US" dirty="0"/>
              <a:t>There are just three flows defined in the protocol</a:t>
            </a:r>
          </a:p>
          <a:p>
            <a:pPr marL="0" indent="0">
              <a:buNone/>
            </a:pPr>
            <a:endParaRPr lang="en-US" dirty="0"/>
          </a:p>
          <a:p>
            <a:r>
              <a:rPr lang="en-US" dirty="0"/>
              <a:t>Device registration</a:t>
            </a:r>
          </a:p>
          <a:p>
            <a:endParaRPr lang="en-US" dirty="0"/>
          </a:p>
          <a:p>
            <a:r>
              <a:rPr lang="en-US" dirty="0"/>
              <a:t>Device deregistration</a:t>
            </a:r>
          </a:p>
          <a:p>
            <a:endParaRPr lang="en-US" dirty="0"/>
          </a:p>
          <a:p>
            <a:r>
              <a:rPr lang="en-US" dirty="0"/>
              <a:t>Authentication</a:t>
            </a:r>
          </a:p>
          <a:p>
            <a:endParaRPr lang="en-US" dirty="0"/>
          </a:p>
          <a:p>
            <a:endParaRPr lang="en-US" dirty="0"/>
          </a:p>
          <a:p>
            <a:pPr marL="0" indent="0">
              <a:buNone/>
            </a:pPr>
            <a:r>
              <a:rPr lang="en-US" dirty="0"/>
              <a:t>UAF protocol message payloads are in a JSON format end-to-end (FIDO Server to the ASM)</a:t>
            </a:r>
          </a:p>
        </p:txBody>
      </p:sp>
      <p:sp>
        <p:nvSpPr>
          <p:cNvPr id="4" name="Date Placeholder 3">
            <a:extLst>
              <a:ext uri="{FF2B5EF4-FFF2-40B4-BE49-F238E27FC236}">
                <a16:creationId xmlns:a16="http://schemas.microsoft.com/office/drawing/2014/main" id="{AC86D8A6-672B-9E98-AF56-918B80A26C2A}"/>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B4C48F17-A212-310A-2365-62448066A21A}"/>
              </a:ext>
            </a:extLst>
          </p:cNvPr>
          <p:cNvSpPr>
            <a:spLocks noGrp="1"/>
          </p:cNvSpPr>
          <p:nvPr>
            <p:ph type="sldNum" sz="quarter" idx="12"/>
          </p:nvPr>
        </p:nvSpPr>
        <p:spPr/>
        <p:txBody>
          <a:bodyPr/>
          <a:lstStyle/>
          <a:p>
            <a:fld id="{1FD39519-F647-444A-A8A9-A50B12C37903}" type="slidenum">
              <a:rPr lang="en-US" smtClean="0"/>
              <a:t>43</a:t>
            </a:fld>
            <a:endParaRPr lang="en-US"/>
          </a:p>
        </p:txBody>
      </p:sp>
      <p:sp>
        <p:nvSpPr>
          <p:cNvPr id="6" name="Text Placeholder 5">
            <a:extLst>
              <a:ext uri="{FF2B5EF4-FFF2-40B4-BE49-F238E27FC236}">
                <a16:creationId xmlns:a16="http://schemas.microsoft.com/office/drawing/2014/main" id="{6EDFD942-B257-470D-C8F0-CBF52780031F}"/>
              </a:ext>
            </a:extLst>
          </p:cNvPr>
          <p:cNvSpPr>
            <a:spLocks noGrp="1"/>
          </p:cNvSpPr>
          <p:nvPr>
            <p:ph type="body" sz="quarter" idx="13"/>
          </p:nvPr>
        </p:nvSpPr>
        <p:spPr/>
        <p:txBody>
          <a:bodyPr/>
          <a:lstStyle/>
          <a:p>
            <a:r>
              <a:rPr lang="en-US" dirty="0"/>
              <a:t>Basic Model</a:t>
            </a:r>
          </a:p>
        </p:txBody>
      </p:sp>
      <p:sp>
        <p:nvSpPr>
          <p:cNvPr id="7" name="TextBox 6">
            <a:extLst>
              <a:ext uri="{FF2B5EF4-FFF2-40B4-BE49-F238E27FC236}">
                <a16:creationId xmlns:a16="http://schemas.microsoft.com/office/drawing/2014/main" id="{C10EFC7E-CF43-2DCD-F07C-DCC4E03F226F}"/>
              </a:ext>
            </a:extLst>
          </p:cNvPr>
          <p:cNvSpPr txBox="1"/>
          <p:nvPr/>
        </p:nvSpPr>
        <p:spPr>
          <a:xfrm>
            <a:off x="8279842" y="6153089"/>
            <a:ext cx="3531158" cy="400110"/>
          </a:xfrm>
          <a:prstGeom prst="rect">
            <a:avLst/>
          </a:prstGeom>
          <a:noFill/>
        </p:spPr>
        <p:txBody>
          <a:bodyPr wrap="square">
            <a:spAutoFit/>
          </a:bodyPr>
          <a:lstStyle/>
          <a:p>
            <a:r>
              <a:rPr lang="en-US" sz="1000" i="1" dirty="0">
                <a:solidFill>
                  <a:srgbClr val="000000"/>
                </a:solidFill>
                <a:effectLst/>
                <a:latin typeface="Arial" panose="020B0604020202020204" pitchFamily="34" charset="0"/>
              </a:rPr>
              <a:t>FIDO Technical Glossary (23 May 2022)</a:t>
            </a:r>
          </a:p>
          <a:p>
            <a:r>
              <a:rPr lang="en-US" sz="1000" i="1" dirty="0">
                <a:solidFill>
                  <a:srgbClr val="000000"/>
                </a:solidFill>
                <a:latin typeface="Arial" panose="020B0604020202020204" pitchFamily="34" charset="0"/>
              </a:rPr>
              <a:t>https://</a:t>
            </a:r>
            <a:r>
              <a:rPr lang="en-US" sz="1000" i="1" dirty="0" err="1">
                <a:solidFill>
                  <a:srgbClr val="000000"/>
                </a:solidFill>
                <a:latin typeface="Arial" panose="020B0604020202020204" pitchFamily="34" charset="0"/>
              </a:rPr>
              <a:t>fidoalliance.org</a:t>
            </a:r>
            <a:r>
              <a:rPr lang="en-US" sz="1000" i="1" dirty="0">
                <a:solidFill>
                  <a:srgbClr val="000000"/>
                </a:solidFill>
                <a:latin typeface="Arial" panose="020B0604020202020204" pitchFamily="34" charset="0"/>
              </a:rPr>
              <a:t>/specifications/download/</a:t>
            </a:r>
            <a:endParaRPr lang="en-US" sz="1000" i="1" dirty="0">
              <a:solidFill>
                <a:srgbClr val="000000"/>
              </a:solidFill>
              <a:effectLst/>
              <a:latin typeface="Arial" panose="020B0604020202020204" pitchFamily="34" charset="0"/>
            </a:endParaRPr>
          </a:p>
        </p:txBody>
      </p:sp>
      <p:pic>
        <p:nvPicPr>
          <p:cNvPr id="10" name="Audio 9">
            <a:extLst>
              <a:ext uri="{FF2B5EF4-FFF2-40B4-BE49-F238E27FC236}">
                <a16:creationId xmlns:a16="http://schemas.microsoft.com/office/drawing/2014/main" id="{44A900B5-14F1-190A-AC95-EB06F9B2A5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4309816"/>
      </p:ext>
    </p:extLst>
  </p:cSld>
  <p:clrMapOvr>
    <a:masterClrMapping/>
  </p:clrMapOvr>
  <mc:AlternateContent xmlns:mc="http://schemas.openxmlformats.org/markup-compatibility/2006" xmlns:p14="http://schemas.microsoft.com/office/powerpoint/2010/main">
    <mc:Choice Requires="p14">
      <p:transition spd="slow" p14:dur="2000" advTm="26133"/>
    </mc:Choice>
    <mc:Fallback xmlns="">
      <p:transition spd="slow" advTm="26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E791E-405F-8020-1A4B-E0FF5DCBCF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E43D6-2D86-45DB-9523-68CA0DD6BC49}"/>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Date Placeholder 2">
            <a:extLst>
              <a:ext uri="{FF2B5EF4-FFF2-40B4-BE49-F238E27FC236}">
                <a16:creationId xmlns:a16="http://schemas.microsoft.com/office/drawing/2014/main" id="{D121033C-7EDF-1EF6-4648-25A56A9358E8}"/>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C6C2FFBD-5551-4E91-4179-B26C2AFDEDA8}"/>
              </a:ext>
            </a:extLst>
          </p:cNvPr>
          <p:cNvSpPr>
            <a:spLocks noGrp="1"/>
          </p:cNvSpPr>
          <p:nvPr>
            <p:ph type="sldNum" sz="quarter" idx="12"/>
          </p:nvPr>
        </p:nvSpPr>
        <p:spPr/>
        <p:txBody>
          <a:bodyPr/>
          <a:lstStyle/>
          <a:p>
            <a:fld id="{1FD39519-F647-444A-A8A9-A50B12C37903}" type="slidenum">
              <a:rPr lang="en-US" smtClean="0"/>
              <a:t>44</a:t>
            </a:fld>
            <a:endParaRPr lang="en-US"/>
          </a:p>
        </p:txBody>
      </p:sp>
      <p:sp>
        <p:nvSpPr>
          <p:cNvPr id="5" name="Text Placeholder 4">
            <a:extLst>
              <a:ext uri="{FF2B5EF4-FFF2-40B4-BE49-F238E27FC236}">
                <a16:creationId xmlns:a16="http://schemas.microsoft.com/office/drawing/2014/main" id="{257AD8BD-BB81-5A6A-CA3B-0DA09C6DE0C6}"/>
              </a:ext>
            </a:extLst>
          </p:cNvPr>
          <p:cNvSpPr>
            <a:spLocks noGrp="1"/>
          </p:cNvSpPr>
          <p:nvPr>
            <p:ph type="body" sz="quarter" idx="13"/>
          </p:nvPr>
        </p:nvSpPr>
        <p:spPr/>
        <p:txBody>
          <a:bodyPr/>
          <a:lstStyle/>
          <a:p>
            <a:r>
              <a:rPr lang="en-US" dirty="0"/>
              <a:t>Device Registration</a:t>
            </a:r>
          </a:p>
        </p:txBody>
      </p:sp>
      <p:pic>
        <p:nvPicPr>
          <p:cNvPr id="8" name="Picture 7">
            <a:extLst>
              <a:ext uri="{FF2B5EF4-FFF2-40B4-BE49-F238E27FC236}">
                <a16:creationId xmlns:a16="http://schemas.microsoft.com/office/drawing/2014/main" id="{A2293B42-2708-B601-D1E0-B44883FCB28F}"/>
              </a:ext>
            </a:extLst>
          </p:cNvPr>
          <p:cNvPicPr>
            <a:picLocks noChangeAspect="1"/>
          </p:cNvPicPr>
          <p:nvPr/>
        </p:nvPicPr>
        <p:blipFill>
          <a:blip r:embed="rId4"/>
          <a:stretch>
            <a:fillRect/>
          </a:stretch>
        </p:blipFill>
        <p:spPr>
          <a:xfrm>
            <a:off x="3275635" y="944860"/>
            <a:ext cx="6994003" cy="5306950"/>
          </a:xfrm>
          <a:prstGeom prst="rect">
            <a:avLst/>
          </a:prstGeom>
        </p:spPr>
      </p:pic>
      <p:sp>
        <p:nvSpPr>
          <p:cNvPr id="7" name="TextBox 6">
            <a:extLst>
              <a:ext uri="{FF2B5EF4-FFF2-40B4-BE49-F238E27FC236}">
                <a16:creationId xmlns:a16="http://schemas.microsoft.com/office/drawing/2014/main" id="{852F8A87-69E6-96CF-A7ED-DC85E8D13B1B}"/>
              </a:ext>
            </a:extLst>
          </p:cNvPr>
          <p:cNvSpPr txBox="1"/>
          <p:nvPr/>
        </p:nvSpPr>
        <p:spPr>
          <a:xfrm>
            <a:off x="8279842" y="6153089"/>
            <a:ext cx="3531158" cy="400110"/>
          </a:xfrm>
          <a:prstGeom prst="rect">
            <a:avLst/>
          </a:prstGeom>
          <a:noFill/>
        </p:spPr>
        <p:txBody>
          <a:bodyPr wrap="square">
            <a:spAutoFit/>
          </a:bodyPr>
          <a:lstStyle/>
          <a:p>
            <a:r>
              <a:rPr lang="en-US" sz="1000" i="1" dirty="0">
                <a:solidFill>
                  <a:srgbClr val="000000"/>
                </a:solidFill>
                <a:effectLst/>
                <a:latin typeface="Arial" panose="020B0604020202020204" pitchFamily="34" charset="0"/>
              </a:rPr>
              <a:t>FIDO UAF Architectural Overview v1.2 (20 October 2020)</a:t>
            </a:r>
          </a:p>
          <a:p>
            <a:r>
              <a:rPr lang="en-US" sz="1000" i="1" dirty="0">
                <a:solidFill>
                  <a:srgbClr val="000000"/>
                </a:solidFill>
                <a:latin typeface="Arial" panose="020B0604020202020204" pitchFamily="34" charset="0"/>
              </a:rPr>
              <a:t>https://</a:t>
            </a:r>
            <a:r>
              <a:rPr lang="en-US" sz="1000" i="1" dirty="0" err="1">
                <a:solidFill>
                  <a:srgbClr val="000000"/>
                </a:solidFill>
                <a:latin typeface="Arial" panose="020B0604020202020204" pitchFamily="34" charset="0"/>
              </a:rPr>
              <a:t>fidoalliance.org</a:t>
            </a:r>
            <a:r>
              <a:rPr lang="en-US" sz="1000" i="1" dirty="0">
                <a:solidFill>
                  <a:srgbClr val="000000"/>
                </a:solidFill>
                <a:latin typeface="Arial" panose="020B0604020202020204" pitchFamily="34" charset="0"/>
              </a:rPr>
              <a:t>/specifications/download/</a:t>
            </a:r>
            <a:endParaRPr lang="en-US" sz="1000" i="1" dirty="0">
              <a:solidFill>
                <a:srgbClr val="000000"/>
              </a:solidFill>
              <a:effectLst/>
              <a:latin typeface="Arial" panose="020B0604020202020204" pitchFamily="34" charset="0"/>
            </a:endParaRPr>
          </a:p>
        </p:txBody>
      </p:sp>
      <p:pic>
        <p:nvPicPr>
          <p:cNvPr id="10" name="Audio 9">
            <a:extLst>
              <a:ext uri="{FF2B5EF4-FFF2-40B4-BE49-F238E27FC236}">
                <a16:creationId xmlns:a16="http://schemas.microsoft.com/office/drawing/2014/main" id="{35E532F6-F811-FF6A-11EF-9B2FE4B5AB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41736671"/>
      </p:ext>
    </p:extLst>
  </p:cSld>
  <p:clrMapOvr>
    <a:masterClrMapping/>
  </p:clrMapOvr>
  <mc:AlternateContent xmlns:mc="http://schemas.openxmlformats.org/markup-compatibility/2006" xmlns:p14="http://schemas.microsoft.com/office/powerpoint/2010/main">
    <mc:Choice Requires="p14">
      <p:transition spd="slow" p14:dur="2000" advTm="55264"/>
    </mc:Choice>
    <mc:Fallback xmlns="">
      <p:transition spd="slow" advTm="55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CEE1C-5312-65AD-AC43-53B37CE98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B4ED5-6F15-6704-42BA-FAB2CF43B81D}"/>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Date Placeholder 2">
            <a:extLst>
              <a:ext uri="{FF2B5EF4-FFF2-40B4-BE49-F238E27FC236}">
                <a16:creationId xmlns:a16="http://schemas.microsoft.com/office/drawing/2014/main" id="{754D3A24-A10A-AACC-961A-BC740BE59F61}"/>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719CC2E7-6438-5771-1C91-7F3F12ECF5F3}"/>
              </a:ext>
            </a:extLst>
          </p:cNvPr>
          <p:cNvSpPr>
            <a:spLocks noGrp="1"/>
          </p:cNvSpPr>
          <p:nvPr>
            <p:ph type="sldNum" sz="quarter" idx="12"/>
          </p:nvPr>
        </p:nvSpPr>
        <p:spPr/>
        <p:txBody>
          <a:bodyPr/>
          <a:lstStyle/>
          <a:p>
            <a:fld id="{1FD39519-F647-444A-A8A9-A50B12C37903}" type="slidenum">
              <a:rPr lang="en-US" smtClean="0"/>
              <a:t>45</a:t>
            </a:fld>
            <a:endParaRPr lang="en-US"/>
          </a:p>
        </p:txBody>
      </p:sp>
      <p:sp>
        <p:nvSpPr>
          <p:cNvPr id="5" name="Text Placeholder 4">
            <a:extLst>
              <a:ext uri="{FF2B5EF4-FFF2-40B4-BE49-F238E27FC236}">
                <a16:creationId xmlns:a16="http://schemas.microsoft.com/office/drawing/2014/main" id="{0C567698-93C9-E447-262A-AEF4CF3DC41D}"/>
              </a:ext>
            </a:extLst>
          </p:cNvPr>
          <p:cNvSpPr>
            <a:spLocks noGrp="1"/>
          </p:cNvSpPr>
          <p:nvPr>
            <p:ph type="body" sz="quarter" idx="13"/>
          </p:nvPr>
        </p:nvSpPr>
        <p:spPr/>
        <p:txBody>
          <a:bodyPr/>
          <a:lstStyle/>
          <a:p>
            <a:r>
              <a:rPr lang="en-US" dirty="0"/>
              <a:t>Device Deregistration</a:t>
            </a:r>
          </a:p>
        </p:txBody>
      </p:sp>
      <p:pic>
        <p:nvPicPr>
          <p:cNvPr id="6" name="Picture 5">
            <a:extLst>
              <a:ext uri="{FF2B5EF4-FFF2-40B4-BE49-F238E27FC236}">
                <a16:creationId xmlns:a16="http://schemas.microsoft.com/office/drawing/2014/main" id="{0351665F-CA7E-EE30-0D30-5FB8E510AC03}"/>
              </a:ext>
            </a:extLst>
          </p:cNvPr>
          <p:cNvPicPr>
            <a:picLocks noChangeAspect="1"/>
          </p:cNvPicPr>
          <p:nvPr/>
        </p:nvPicPr>
        <p:blipFill>
          <a:blip r:embed="rId4"/>
          <a:stretch>
            <a:fillRect/>
          </a:stretch>
        </p:blipFill>
        <p:spPr>
          <a:xfrm>
            <a:off x="3275635" y="944861"/>
            <a:ext cx="6927899" cy="3687430"/>
          </a:xfrm>
          <a:prstGeom prst="rect">
            <a:avLst/>
          </a:prstGeom>
        </p:spPr>
      </p:pic>
      <p:sp>
        <p:nvSpPr>
          <p:cNvPr id="8" name="TextBox 7">
            <a:extLst>
              <a:ext uri="{FF2B5EF4-FFF2-40B4-BE49-F238E27FC236}">
                <a16:creationId xmlns:a16="http://schemas.microsoft.com/office/drawing/2014/main" id="{9CD6BFF5-3BEC-0926-230B-396C7844BB81}"/>
              </a:ext>
            </a:extLst>
          </p:cNvPr>
          <p:cNvSpPr txBox="1"/>
          <p:nvPr/>
        </p:nvSpPr>
        <p:spPr>
          <a:xfrm>
            <a:off x="8279842" y="6153089"/>
            <a:ext cx="3531158" cy="400110"/>
          </a:xfrm>
          <a:prstGeom prst="rect">
            <a:avLst/>
          </a:prstGeom>
          <a:noFill/>
        </p:spPr>
        <p:txBody>
          <a:bodyPr wrap="square">
            <a:spAutoFit/>
          </a:bodyPr>
          <a:lstStyle/>
          <a:p>
            <a:r>
              <a:rPr lang="en-US" sz="1000" i="1" dirty="0">
                <a:solidFill>
                  <a:srgbClr val="000000"/>
                </a:solidFill>
                <a:effectLst/>
                <a:latin typeface="Arial" panose="020B0604020202020204" pitchFamily="34" charset="0"/>
              </a:rPr>
              <a:t>FIDO UAF Architectural Overview v1.2 (20 October 2020)</a:t>
            </a:r>
          </a:p>
          <a:p>
            <a:r>
              <a:rPr lang="en-US" sz="1000" i="1" dirty="0">
                <a:solidFill>
                  <a:srgbClr val="000000"/>
                </a:solidFill>
                <a:latin typeface="Arial" panose="020B0604020202020204" pitchFamily="34" charset="0"/>
              </a:rPr>
              <a:t>https://</a:t>
            </a:r>
            <a:r>
              <a:rPr lang="en-US" sz="1000" i="1" dirty="0" err="1">
                <a:solidFill>
                  <a:srgbClr val="000000"/>
                </a:solidFill>
                <a:latin typeface="Arial" panose="020B0604020202020204" pitchFamily="34" charset="0"/>
              </a:rPr>
              <a:t>fidoalliance.org</a:t>
            </a:r>
            <a:r>
              <a:rPr lang="en-US" sz="1000" i="1" dirty="0">
                <a:solidFill>
                  <a:srgbClr val="000000"/>
                </a:solidFill>
                <a:latin typeface="Arial" panose="020B0604020202020204" pitchFamily="34" charset="0"/>
              </a:rPr>
              <a:t>/specifications/download/</a:t>
            </a:r>
            <a:endParaRPr lang="en-US" sz="1000" i="1" dirty="0">
              <a:solidFill>
                <a:srgbClr val="000000"/>
              </a:solidFill>
              <a:effectLst/>
              <a:latin typeface="Arial" panose="020B0604020202020204" pitchFamily="34" charset="0"/>
            </a:endParaRPr>
          </a:p>
        </p:txBody>
      </p:sp>
      <p:pic>
        <p:nvPicPr>
          <p:cNvPr id="10" name="Audio 9">
            <a:extLst>
              <a:ext uri="{FF2B5EF4-FFF2-40B4-BE49-F238E27FC236}">
                <a16:creationId xmlns:a16="http://schemas.microsoft.com/office/drawing/2014/main" id="{48D8D02A-F63E-56B8-456A-A214A90D50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24415284"/>
      </p:ext>
    </p:extLst>
  </p:cSld>
  <p:clrMapOvr>
    <a:masterClrMapping/>
  </p:clrMapOvr>
  <mc:AlternateContent xmlns:mc="http://schemas.openxmlformats.org/markup-compatibility/2006" xmlns:p14="http://schemas.microsoft.com/office/powerpoint/2010/main">
    <mc:Choice Requires="p14">
      <p:transition spd="slow" p14:dur="2000" advTm="2549"/>
    </mc:Choice>
    <mc:Fallback xmlns="">
      <p:transition spd="slow" advTm="2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856BC-8088-2FEF-4737-EA1C255D98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53B6A-414C-C32C-BFEF-ECA4D08F72AD}"/>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Date Placeholder 2">
            <a:extLst>
              <a:ext uri="{FF2B5EF4-FFF2-40B4-BE49-F238E27FC236}">
                <a16:creationId xmlns:a16="http://schemas.microsoft.com/office/drawing/2014/main" id="{96A210AC-6C45-7BC2-10F5-A18572E53698}"/>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9C85142E-5453-983A-3D4E-BCE0425C074F}"/>
              </a:ext>
            </a:extLst>
          </p:cNvPr>
          <p:cNvSpPr>
            <a:spLocks noGrp="1"/>
          </p:cNvSpPr>
          <p:nvPr>
            <p:ph type="sldNum" sz="quarter" idx="12"/>
          </p:nvPr>
        </p:nvSpPr>
        <p:spPr/>
        <p:txBody>
          <a:bodyPr/>
          <a:lstStyle/>
          <a:p>
            <a:fld id="{1FD39519-F647-444A-A8A9-A50B12C37903}" type="slidenum">
              <a:rPr lang="en-US" smtClean="0"/>
              <a:t>46</a:t>
            </a:fld>
            <a:endParaRPr lang="en-US"/>
          </a:p>
        </p:txBody>
      </p:sp>
      <p:sp>
        <p:nvSpPr>
          <p:cNvPr id="5" name="Text Placeholder 4">
            <a:extLst>
              <a:ext uri="{FF2B5EF4-FFF2-40B4-BE49-F238E27FC236}">
                <a16:creationId xmlns:a16="http://schemas.microsoft.com/office/drawing/2014/main" id="{A0BCB10E-E8CE-5758-A01C-6A55AA317E64}"/>
              </a:ext>
            </a:extLst>
          </p:cNvPr>
          <p:cNvSpPr>
            <a:spLocks noGrp="1"/>
          </p:cNvSpPr>
          <p:nvPr>
            <p:ph type="body" sz="quarter" idx="13"/>
          </p:nvPr>
        </p:nvSpPr>
        <p:spPr/>
        <p:txBody>
          <a:bodyPr/>
          <a:lstStyle/>
          <a:p>
            <a:r>
              <a:rPr lang="en-US" dirty="0"/>
              <a:t>Authentication</a:t>
            </a:r>
          </a:p>
        </p:txBody>
      </p:sp>
      <p:pic>
        <p:nvPicPr>
          <p:cNvPr id="9" name="Picture 8">
            <a:extLst>
              <a:ext uri="{FF2B5EF4-FFF2-40B4-BE49-F238E27FC236}">
                <a16:creationId xmlns:a16="http://schemas.microsoft.com/office/drawing/2014/main" id="{8CF1BA9B-B887-B5EB-CFFC-CF8265D5E3AD}"/>
              </a:ext>
            </a:extLst>
          </p:cNvPr>
          <p:cNvPicPr>
            <a:picLocks noChangeAspect="1"/>
          </p:cNvPicPr>
          <p:nvPr/>
        </p:nvPicPr>
        <p:blipFill>
          <a:blip r:embed="rId4"/>
          <a:stretch>
            <a:fillRect/>
          </a:stretch>
        </p:blipFill>
        <p:spPr>
          <a:xfrm>
            <a:off x="3275635" y="944860"/>
            <a:ext cx="7008757" cy="5306950"/>
          </a:xfrm>
          <a:prstGeom prst="rect">
            <a:avLst/>
          </a:prstGeom>
        </p:spPr>
      </p:pic>
      <p:sp>
        <p:nvSpPr>
          <p:cNvPr id="7" name="TextBox 6">
            <a:extLst>
              <a:ext uri="{FF2B5EF4-FFF2-40B4-BE49-F238E27FC236}">
                <a16:creationId xmlns:a16="http://schemas.microsoft.com/office/drawing/2014/main" id="{8C5DDE14-7AB4-8B86-C921-46828A88AABD}"/>
              </a:ext>
            </a:extLst>
          </p:cNvPr>
          <p:cNvSpPr txBox="1"/>
          <p:nvPr/>
        </p:nvSpPr>
        <p:spPr>
          <a:xfrm>
            <a:off x="8279842" y="6153089"/>
            <a:ext cx="3531158" cy="400110"/>
          </a:xfrm>
          <a:prstGeom prst="rect">
            <a:avLst/>
          </a:prstGeom>
          <a:noFill/>
        </p:spPr>
        <p:txBody>
          <a:bodyPr wrap="square">
            <a:spAutoFit/>
          </a:bodyPr>
          <a:lstStyle/>
          <a:p>
            <a:r>
              <a:rPr lang="en-US" sz="1000" i="1" dirty="0">
                <a:solidFill>
                  <a:srgbClr val="000000"/>
                </a:solidFill>
                <a:effectLst/>
                <a:latin typeface="Arial" panose="020B0604020202020204" pitchFamily="34" charset="0"/>
              </a:rPr>
              <a:t>FIDO UAF Architectural Overview v1.2 (20 October 2020)</a:t>
            </a:r>
          </a:p>
          <a:p>
            <a:r>
              <a:rPr lang="en-US" sz="1000" i="1" dirty="0">
                <a:solidFill>
                  <a:srgbClr val="000000"/>
                </a:solidFill>
                <a:latin typeface="Arial" panose="020B0604020202020204" pitchFamily="34" charset="0"/>
              </a:rPr>
              <a:t>https://</a:t>
            </a:r>
            <a:r>
              <a:rPr lang="en-US" sz="1000" i="1" dirty="0" err="1">
                <a:solidFill>
                  <a:srgbClr val="000000"/>
                </a:solidFill>
                <a:latin typeface="Arial" panose="020B0604020202020204" pitchFamily="34" charset="0"/>
              </a:rPr>
              <a:t>fidoalliance.org</a:t>
            </a:r>
            <a:r>
              <a:rPr lang="en-US" sz="1000" i="1" dirty="0">
                <a:solidFill>
                  <a:srgbClr val="000000"/>
                </a:solidFill>
                <a:latin typeface="Arial" panose="020B0604020202020204" pitchFamily="34" charset="0"/>
              </a:rPr>
              <a:t>/specifications/download/</a:t>
            </a:r>
            <a:endParaRPr lang="en-US" sz="1000" i="1" dirty="0">
              <a:solidFill>
                <a:srgbClr val="000000"/>
              </a:solidFill>
              <a:effectLst/>
              <a:latin typeface="Arial" panose="020B0604020202020204" pitchFamily="34" charset="0"/>
            </a:endParaRPr>
          </a:p>
        </p:txBody>
      </p:sp>
      <p:pic>
        <p:nvPicPr>
          <p:cNvPr id="10" name="Audio 9">
            <a:extLst>
              <a:ext uri="{FF2B5EF4-FFF2-40B4-BE49-F238E27FC236}">
                <a16:creationId xmlns:a16="http://schemas.microsoft.com/office/drawing/2014/main" id="{94EAB33D-2899-5378-0B5F-E35676265E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63515704"/>
      </p:ext>
    </p:extLst>
  </p:cSld>
  <p:clrMapOvr>
    <a:masterClrMapping/>
  </p:clrMapOvr>
  <mc:AlternateContent xmlns:mc="http://schemas.openxmlformats.org/markup-compatibility/2006" xmlns:p14="http://schemas.microsoft.com/office/powerpoint/2010/main">
    <mc:Choice Requires="p14">
      <p:transition spd="slow" p14:dur="2000" advTm="2762"/>
    </mc:Choice>
    <mc:Fallback xmlns="">
      <p:transition spd="slow" advTm="2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3706F-CBF1-86AF-CC8B-2DBF0E8B2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1D3F5-E7C8-ECA2-90D3-9963195BEB73}"/>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Date Placeholder 2">
            <a:extLst>
              <a:ext uri="{FF2B5EF4-FFF2-40B4-BE49-F238E27FC236}">
                <a16:creationId xmlns:a16="http://schemas.microsoft.com/office/drawing/2014/main" id="{A7406B47-8D55-4A8C-722B-FEA97D711C68}"/>
              </a:ext>
            </a:extLst>
          </p:cNvPr>
          <p:cNvSpPr>
            <a:spLocks noGrp="1"/>
          </p:cNvSpPr>
          <p:nvPr>
            <p:ph type="dt" sz="half" idx="10"/>
          </p:nvPr>
        </p:nvSpPr>
        <p:spPr/>
        <p:txBody>
          <a:bodyPr/>
          <a:lstStyle/>
          <a:p>
            <a:fld id="{2395A76B-8E6C-443E-B7DD-A5D0B5A7A7AA}" type="datetime4">
              <a:rPr lang="en-US" smtClean="0"/>
              <a:t>November 3, 2025</a:t>
            </a:fld>
            <a:endParaRPr lang="en-US"/>
          </a:p>
        </p:txBody>
      </p:sp>
      <p:sp>
        <p:nvSpPr>
          <p:cNvPr id="4" name="Slide Number Placeholder 3">
            <a:extLst>
              <a:ext uri="{FF2B5EF4-FFF2-40B4-BE49-F238E27FC236}">
                <a16:creationId xmlns:a16="http://schemas.microsoft.com/office/drawing/2014/main" id="{74B82D72-0470-3956-19AB-0E1B50BA92C9}"/>
              </a:ext>
            </a:extLst>
          </p:cNvPr>
          <p:cNvSpPr>
            <a:spLocks noGrp="1"/>
          </p:cNvSpPr>
          <p:nvPr>
            <p:ph type="sldNum" sz="quarter" idx="12"/>
          </p:nvPr>
        </p:nvSpPr>
        <p:spPr/>
        <p:txBody>
          <a:bodyPr/>
          <a:lstStyle/>
          <a:p>
            <a:fld id="{1FD39519-F647-444A-A8A9-A50B12C37903}" type="slidenum">
              <a:rPr lang="en-US" smtClean="0"/>
              <a:t>47</a:t>
            </a:fld>
            <a:endParaRPr lang="en-US"/>
          </a:p>
        </p:txBody>
      </p:sp>
      <p:sp>
        <p:nvSpPr>
          <p:cNvPr id="5" name="Text Placeholder 4">
            <a:extLst>
              <a:ext uri="{FF2B5EF4-FFF2-40B4-BE49-F238E27FC236}">
                <a16:creationId xmlns:a16="http://schemas.microsoft.com/office/drawing/2014/main" id="{C0FF7A8F-BDED-0A2D-313B-41A5B4CED7C5}"/>
              </a:ext>
            </a:extLst>
          </p:cNvPr>
          <p:cNvSpPr>
            <a:spLocks noGrp="1"/>
          </p:cNvSpPr>
          <p:nvPr>
            <p:ph type="body" sz="quarter" idx="13"/>
          </p:nvPr>
        </p:nvSpPr>
        <p:spPr/>
        <p:txBody>
          <a:bodyPr/>
          <a:lstStyle/>
          <a:p>
            <a:r>
              <a:rPr lang="en-US" dirty="0"/>
              <a:t>Authentication</a:t>
            </a:r>
          </a:p>
        </p:txBody>
      </p:sp>
      <p:pic>
        <p:nvPicPr>
          <p:cNvPr id="7" name="Picture 6">
            <a:extLst>
              <a:ext uri="{FF2B5EF4-FFF2-40B4-BE49-F238E27FC236}">
                <a16:creationId xmlns:a16="http://schemas.microsoft.com/office/drawing/2014/main" id="{2506566B-B47E-1527-61EC-78D733DCDC19}"/>
              </a:ext>
            </a:extLst>
          </p:cNvPr>
          <p:cNvPicPr>
            <a:picLocks noChangeAspect="1"/>
          </p:cNvPicPr>
          <p:nvPr/>
        </p:nvPicPr>
        <p:blipFill>
          <a:blip r:embed="rId4"/>
          <a:stretch>
            <a:fillRect/>
          </a:stretch>
        </p:blipFill>
        <p:spPr>
          <a:xfrm>
            <a:off x="3067575" y="838200"/>
            <a:ext cx="6977846" cy="5160217"/>
          </a:xfrm>
          <a:prstGeom prst="rect">
            <a:avLst/>
          </a:prstGeom>
        </p:spPr>
      </p:pic>
      <p:sp>
        <p:nvSpPr>
          <p:cNvPr id="8" name="TextBox 7">
            <a:extLst>
              <a:ext uri="{FF2B5EF4-FFF2-40B4-BE49-F238E27FC236}">
                <a16:creationId xmlns:a16="http://schemas.microsoft.com/office/drawing/2014/main" id="{72D54328-590F-046A-56A7-FF2F01EEA65F}"/>
              </a:ext>
            </a:extLst>
          </p:cNvPr>
          <p:cNvSpPr txBox="1"/>
          <p:nvPr/>
        </p:nvSpPr>
        <p:spPr>
          <a:xfrm>
            <a:off x="8279842" y="6153089"/>
            <a:ext cx="3531158" cy="400110"/>
          </a:xfrm>
          <a:prstGeom prst="rect">
            <a:avLst/>
          </a:prstGeom>
          <a:noFill/>
        </p:spPr>
        <p:txBody>
          <a:bodyPr wrap="square">
            <a:spAutoFit/>
          </a:bodyPr>
          <a:lstStyle/>
          <a:p>
            <a:r>
              <a:rPr lang="en-US" sz="1000" i="1" dirty="0">
                <a:solidFill>
                  <a:srgbClr val="000000"/>
                </a:solidFill>
                <a:effectLst/>
                <a:latin typeface="Arial" panose="020B0604020202020204" pitchFamily="34" charset="0"/>
              </a:rPr>
              <a:t>FIDO UAF Architectural Overview v1.2 (20 October 2020)</a:t>
            </a:r>
          </a:p>
          <a:p>
            <a:r>
              <a:rPr lang="en-US" sz="1000" i="1" dirty="0">
                <a:solidFill>
                  <a:srgbClr val="000000"/>
                </a:solidFill>
                <a:latin typeface="Arial" panose="020B0604020202020204" pitchFamily="34" charset="0"/>
              </a:rPr>
              <a:t>https://</a:t>
            </a:r>
            <a:r>
              <a:rPr lang="en-US" sz="1000" i="1" dirty="0" err="1">
                <a:solidFill>
                  <a:srgbClr val="000000"/>
                </a:solidFill>
                <a:latin typeface="Arial" panose="020B0604020202020204" pitchFamily="34" charset="0"/>
              </a:rPr>
              <a:t>fidoalliance.org</a:t>
            </a:r>
            <a:r>
              <a:rPr lang="en-US" sz="1000" i="1" dirty="0">
                <a:solidFill>
                  <a:srgbClr val="000000"/>
                </a:solidFill>
                <a:latin typeface="Arial" panose="020B0604020202020204" pitchFamily="34" charset="0"/>
              </a:rPr>
              <a:t>/specifications/download/</a:t>
            </a:r>
            <a:endParaRPr lang="en-US" sz="1000" i="1" dirty="0">
              <a:solidFill>
                <a:srgbClr val="000000"/>
              </a:solidFill>
              <a:effectLst/>
              <a:latin typeface="Arial" panose="020B0604020202020204" pitchFamily="34" charset="0"/>
            </a:endParaRPr>
          </a:p>
        </p:txBody>
      </p:sp>
      <p:pic>
        <p:nvPicPr>
          <p:cNvPr id="10" name="Audio 9">
            <a:extLst>
              <a:ext uri="{FF2B5EF4-FFF2-40B4-BE49-F238E27FC236}">
                <a16:creationId xmlns:a16="http://schemas.microsoft.com/office/drawing/2014/main" id="{6AA39CD7-F557-7A94-1995-3DB465F2B6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98523373"/>
      </p:ext>
    </p:extLst>
  </p:cSld>
  <p:clrMapOvr>
    <a:masterClrMapping/>
  </p:clrMapOvr>
  <mc:AlternateContent xmlns:mc="http://schemas.openxmlformats.org/markup-compatibility/2006" xmlns:p14="http://schemas.microsoft.com/office/powerpoint/2010/main">
    <mc:Choice Requires="p14">
      <p:transition spd="slow" p14:dur="2000" advTm="67850"/>
    </mc:Choice>
    <mc:Fallback xmlns="">
      <p:transition spd="slow" advTm="67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F26EF-4695-27D0-C254-60EAC7E66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A1F3A5-E01B-0087-3EF4-6F7E66850D69}"/>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Content Placeholder 2">
            <a:extLst>
              <a:ext uri="{FF2B5EF4-FFF2-40B4-BE49-F238E27FC236}">
                <a16:creationId xmlns:a16="http://schemas.microsoft.com/office/drawing/2014/main" id="{56D82A55-049B-5E85-FBBE-45A186601724}"/>
              </a:ext>
            </a:extLst>
          </p:cNvPr>
          <p:cNvSpPr>
            <a:spLocks noGrp="1"/>
          </p:cNvSpPr>
          <p:nvPr>
            <p:ph idx="1"/>
          </p:nvPr>
        </p:nvSpPr>
        <p:spPr>
          <a:xfrm>
            <a:off x="381000" y="1676400"/>
            <a:ext cx="4702098" cy="4724400"/>
          </a:xfrm>
        </p:spPr>
        <p:txBody>
          <a:bodyPr/>
          <a:lstStyle/>
          <a:p>
            <a:r>
              <a:rPr lang="en-US" dirty="0"/>
              <a:t>The MDS tracks the attributes of a diverse ecosystem of Authenticators (e.g. fingerprint biometrics)</a:t>
            </a:r>
          </a:p>
          <a:p>
            <a:endParaRPr lang="en-US" dirty="0"/>
          </a:p>
          <a:p>
            <a:r>
              <a:rPr lang="en-US" dirty="0"/>
              <a:t>MDS is used by Relying Parties to verify that Authenticators meet certain certifications, as well as leverage security issue notifications</a:t>
            </a:r>
          </a:p>
          <a:p>
            <a:endParaRPr lang="en-US" dirty="0"/>
          </a:p>
          <a:p>
            <a:r>
              <a:rPr lang="en-US" dirty="0"/>
              <a:t>Relying Parties are expected to configure their FIDO Server to accept or reject Users’ Authenticator choices based on this criteria</a:t>
            </a:r>
          </a:p>
        </p:txBody>
      </p:sp>
      <p:sp>
        <p:nvSpPr>
          <p:cNvPr id="4" name="Date Placeholder 3">
            <a:extLst>
              <a:ext uri="{FF2B5EF4-FFF2-40B4-BE49-F238E27FC236}">
                <a16:creationId xmlns:a16="http://schemas.microsoft.com/office/drawing/2014/main" id="{457F387C-D184-D683-D40F-C2865E2CD970}"/>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07E663F5-C04B-3C84-BA61-76857259DABA}"/>
              </a:ext>
            </a:extLst>
          </p:cNvPr>
          <p:cNvSpPr>
            <a:spLocks noGrp="1"/>
          </p:cNvSpPr>
          <p:nvPr>
            <p:ph type="sldNum" sz="quarter" idx="12"/>
          </p:nvPr>
        </p:nvSpPr>
        <p:spPr/>
        <p:txBody>
          <a:bodyPr/>
          <a:lstStyle/>
          <a:p>
            <a:fld id="{1FD39519-F647-444A-A8A9-A50B12C37903}" type="slidenum">
              <a:rPr lang="en-US" smtClean="0"/>
              <a:t>48</a:t>
            </a:fld>
            <a:endParaRPr lang="en-US"/>
          </a:p>
        </p:txBody>
      </p:sp>
      <p:sp>
        <p:nvSpPr>
          <p:cNvPr id="6" name="Text Placeholder 5">
            <a:extLst>
              <a:ext uri="{FF2B5EF4-FFF2-40B4-BE49-F238E27FC236}">
                <a16:creationId xmlns:a16="http://schemas.microsoft.com/office/drawing/2014/main" id="{73647DA7-DD35-3C36-B0F9-11A2578BFDF2}"/>
              </a:ext>
            </a:extLst>
          </p:cNvPr>
          <p:cNvSpPr>
            <a:spLocks noGrp="1"/>
          </p:cNvSpPr>
          <p:nvPr>
            <p:ph type="body" sz="quarter" idx="13"/>
          </p:nvPr>
        </p:nvSpPr>
        <p:spPr/>
        <p:txBody>
          <a:bodyPr/>
          <a:lstStyle/>
          <a:p>
            <a:r>
              <a:rPr lang="en-US" dirty="0"/>
              <a:t>Metadata Service (MDS)</a:t>
            </a:r>
          </a:p>
        </p:txBody>
      </p:sp>
      <p:sp>
        <p:nvSpPr>
          <p:cNvPr id="7" name="TextBox 6">
            <a:extLst>
              <a:ext uri="{FF2B5EF4-FFF2-40B4-BE49-F238E27FC236}">
                <a16:creationId xmlns:a16="http://schemas.microsoft.com/office/drawing/2014/main" id="{177AAE9F-8825-7ED8-EA70-E29A16F0AA6D}"/>
              </a:ext>
            </a:extLst>
          </p:cNvPr>
          <p:cNvSpPr txBox="1"/>
          <p:nvPr/>
        </p:nvSpPr>
        <p:spPr>
          <a:xfrm>
            <a:off x="7839307" y="6153089"/>
            <a:ext cx="3971693" cy="400110"/>
          </a:xfrm>
          <a:prstGeom prst="rect">
            <a:avLst/>
          </a:prstGeom>
          <a:noFill/>
        </p:spPr>
        <p:txBody>
          <a:bodyPr wrap="square">
            <a:spAutoFit/>
          </a:bodyPr>
          <a:lstStyle/>
          <a:p>
            <a:r>
              <a:rPr lang="en-US" sz="1000" i="1" dirty="0">
                <a:solidFill>
                  <a:srgbClr val="000000"/>
                </a:solidFill>
                <a:effectLst/>
                <a:latin typeface="Arial" panose="020B0604020202020204" pitchFamily="34" charset="0"/>
              </a:rPr>
              <a:t>User Authentication – Certified Authenticator Levels</a:t>
            </a:r>
          </a:p>
          <a:p>
            <a:r>
              <a:rPr lang="en-US" sz="1000" i="1" dirty="0">
                <a:solidFill>
                  <a:srgbClr val="000000"/>
                </a:solidFill>
                <a:latin typeface="Arial" panose="020B0604020202020204" pitchFamily="34" charset="0"/>
              </a:rPr>
              <a:t>https://</a:t>
            </a:r>
            <a:r>
              <a:rPr lang="en-US" sz="1000" i="1" dirty="0" err="1">
                <a:solidFill>
                  <a:srgbClr val="000000"/>
                </a:solidFill>
                <a:latin typeface="Arial" panose="020B0604020202020204" pitchFamily="34" charset="0"/>
              </a:rPr>
              <a:t>fidoalliance.org</a:t>
            </a:r>
            <a:r>
              <a:rPr lang="en-US" sz="1000" i="1" dirty="0">
                <a:solidFill>
                  <a:srgbClr val="000000"/>
                </a:solidFill>
                <a:latin typeface="Arial" panose="020B0604020202020204" pitchFamily="34" charset="0"/>
              </a:rPr>
              <a:t>/certification/authenticator-certification-levels/</a:t>
            </a:r>
            <a:endParaRPr lang="en-US" sz="1000" i="1" dirty="0">
              <a:solidFill>
                <a:srgbClr val="000000"/>
              </a:solidFill>
              <a:effectLst/>
              <a:latin typeface="Arial" panose="020B0604020202020204" pitchFamily="34" charset="0"/>
            </a:endParaRPr>
          </a:p>
        </p:txBody>
      </p:sp>
      <p:pic>
        <p:nvPicPr>
          <p:cNvPr id="14338" name="Picture 2" descr="FIDO Alliance FINALCharts Certified Authenticator Examples 1">
            <a:extLst>
              <a:ext uri="{FF2B5EF4-FFF2-40B4-BE49-F238E27FC236}">
                <a16:creationId xmlns:a16="http://schemas.microsoft.com/office/drawing/2014/main" id="{3F511C44-32C5-9599-D08C-CDD632098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098" y="1524000"/>
            <a:ext cx="6727902" cy="4204939"/>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43BBE6AF-A03D-DED6-744A-1EEF700BE5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6266229"/>
      </p:ext>
    </p:extLst>
  </p:cSld>
  <p:clrMapOvr>
    <a:masterClrMapping/>
  </p:clrMapOvr>
  <mc:AlternateContent xmlns:mc="http://schemas.openxmlformats.org/markup-compatibility/2006" xmlns:p14="http://schemas.microsoft.com/office/powerpoint/2010/main">
    <mc:Choice Requires="p14">
      <p:transition spd="slow" p14:dur="2000" advTm="47456"/>
    </mc:Choice>
    <mc:Fallback xmlns="">
      <p:transition spd="slow" advTm="4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56D48-92A5-D696-6588-71BC3700B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B0F29D-CF09-92B4-B574-1B56EBE4C7A6}"/>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Content Placeholder 2">
            <a:extLst>
              <a:ext uri="{FF2B5EF4-FFF2-40B4-BE49-F238E27FC236}">
                <a16:creationId xmlns:a16="http://schemas.microsoft.com/office/drawing/2014/main" id="{F083C807-E24C-A4C9-9733-D326BBAA69D9}"/>
              </a:ext>
            </a:extLst>
          </p:cNvPr>
          <p:cNvSpPr>
            <a:spLocks noGrp="1"/>
          </p:cNvSpPr>
          <p:nvPr>
            <p:ph idx="1"/>
          </p:nvPr>
        </p:nvSpPr>
        <p:spPr>
          <a:xfrm>
            <a:off x="381000" y="1687974"/>
            <a:ext cx="11430000" cy="4724400"/>
          </a:xfrm>
        </p:spPr>
        <p:txBody>
          <a:bodyPr/>
          <a:lstStyle/>
          <a:p>
            <a:pPr marL="0" indent="0">
              <a:buNone/>
            </a:pPr>
            <a:r>
              <a:rPr lang="en-US" dirty="0"/>
              <a:t>Web Authentication (</a:t>
            </a:r>
            <a:r>
              <a:rPr lang="en-US" dirty="0" err="1"/>
              <a:t>WebAuthn</a:t>
            </a:r>
            <a:r>
              <a:rPr lang="en-US" dirty="0"/>
              <a:t>) is the web standard published by the World Wide Web Consortium (W3C)</a:t>
            </a:r>
          </a:p>
          <a:p>
            <a:pPr marL="0" indent="0">
              <a:buNone/>
            </a:pPr>
            <a:endParaRPr lang="en-US" dirty="0"/>
          </a:p>
          <a:p>
            <a:pPr marL="0" indent="0">
              <a:buNone/>
            </a:pPr>
            <a:r>
              <a:rPr lang="en-US" sz="1700" dirty="0"/>
              <a:t>The central interface is the </a:t>
            </a:r>
            <a:r>
              <a:rPr lang="en-US" sz="1700" b="1" i="1" dirty="0" err="1"/>
              <a:t>navigator.credentials</a:t>
            </a:r>
            <a:r>
              <a:rPr lang="en-US" sz="1700" b="1" i="1" dirty="0"/>
              <a:t> </a:t>
            </a:r>
            <a:r>
              <a:rPr lang="en-US" sz="1700" dirty="0"/>
              <a:t>JavaScript property, using the </a:t>
            </a:r>
            <a:r>
              <a:rPr lang="en-US" sz="1700" b="1" i="1" dirty="0" err="1"/>
              <a:t>PublicKeyCredential</a:t>
            </a:r>
            <a:r>
              <a:rPr lang="en-US" sz="1700" dirty="0"/>
              <a:t> object via three main functions:</a:t>
            </a:r>
          </a:p>
          <a:p>
            <a:pPr lvl="1"/>
            <a:r>
              <a:rPr lang="en-US" sz="1700" b="1" i="1" dirty="0"/>
              <a:t>create()</a:t>
            </a:r>
            <a:r>
              <a:rPr lang="en-US" sz="1700" dirty="0"/>
              <a:t>:</a:t>
            </a:r>
            <a:r>
              <a:rPr lang="en-US" sz="1700" b="1" i="1" dirty="0"/>
              <a:t> </a:t>
            </a:r>
            <a:r>
              <a:rPr lang="en-US" sz="1700" dirty="0"/>
              <a:t>create a new credential.</a:t>
            </a:r>
          </a:p>
          <a:p>
            <a:pPr lvl="1"/>
            <a:r>
              <a:rPr lang="en-US" sz="1700" b="1" i="1" dirty="0"/>
              <a:t>store()</a:t>
            </a:r>
            <a:r>
              <a:rPr lang="en-US" sz="1700" dirty="0"/>
              <a:t>:</a:t>
            </a:r>
            <a:r>
              <a:rPr lang="en-US" sz="1700" b="1" i="1" dirty="0"/>
              <a:t> </a:t>
            </a:r>
            <a:r>
              <a:rPr lang="en-US" sz="1700" dirty="0"/>
              <a:t>store a new credential locally.</a:t>
            </a:r>
          </a:p>
          <a:p>
            <a:pPr lvl="1"/>
            <a:r>
              <a:rPr lang="en-US" sz="1700" b="1" i="1" dirty="0"/>
              <a:t>get()</a:t>
            </a:r>
            <a:r>
              <a:rPr lang="en-US" sz="1700" dirty="0"/>
              <a:t>:</a:t>
            </a:r>
            <a:r>
              <a:rPr lang="en-US" sz="1700" b="1" i="1" dirty="0"/>
              <a:t> </a:t>
            </a:r>
            <a:r>
              <a:rPr lang="en-US" sz="1700" dirty="0"/>
              <a:t>retrieve a credential, which can then be used to log a user in.</a:t>
            </a:r>
          </a:p>
          <a:p>
            <a:endParaRPr lang="en-US" dirty="0"/>
          </a:p>
        </p:txBody>
      </p:sp>
      <p:sp>
        <p:nvSpPr>
          <p:cNvPr id="4" name="Date Placeholder 3">
            <a:extLst>
              <a:ext uri="{FF2B5EF4-FFF2-40B4-BE49-F238E27FC236}">
                <a16:creationId xmlns:a16="http://schemas.microsoft.com/office/drawing/2014/main" id="{61E5F325-9CBF-82D1-15ED-118D8904ABEA}"/>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21032AE9-0D1D-7089-7B70-D0F32EC397DF}"/>
              </a:ext>
            </a:extLst>
          </p:cNvPr>
          <p:cNvSpPr>
            <a:spLocks noGrp="1"/>
          </p:cNvSpPr>
          <p:nvPr>
            <p:ph type="sldNum" sz="quarter" idx="12"/>
          </p:nvPr>
        </p:nvSpPr>
        <p:spPr/>
        <p:txBody>
          <a:bodyPr/>
          <a:lstStyle/>
          <a:p>
            <a:fld id="{1FD39519-F647-444A-A8A9-A50B12C37903}" type="slidenum">
              <a:rPr lang="en-US" smtClean="0"/>
              <a:t>49</a:t>
            </a:fld>
            <a:endParaRPr lang="en-US"/>
          </a:p>
        </p:txBody>
      </p:sp>
      <p:sp>
        <p:nvSpPr>
          <p:cNvPr id="6" name="Text Placeholder 5">
            <a:extLst>
              <a:ext uri="{FF2B5EF4-FFF2-40B4-BE49-F238E27FC236}">
                <a16:creationId xmlns:a16="http://schemas.microsoft.com/office/drawing/2014/main" id="{4F18B6C7-15C2-D001-B070-4C1036161713}"/>
              </a:ext>
            </a:extLst>
          </p:cNvPr>
          <p:cNvSpPr>
            <a:spLocks noGrp="1"/>
          </p:cNvSpPr>
          <p:nvPr>
            <p:ph type="body" sz="quarter" idx="13"/>
          </p:nvPr>
        </p:nvSpPr>
        <p:spPr/>
        <p:txBody>
          <a:bodyPr/>
          <a:lstStyle/>
          <a:p>
            <a:r>
              <a:rPr lang="en-US" dirty="0" err="1"/>
              <a:t>WebAuthn</a:t>
            </a:r>
            <a:endParaRPr lang="en-US" dirty="0"/>
          </a:p>
        </p:txBody>
      </p:sp>
      <p:sp>
        <p:nvSpPr>
          <p:cNvPr id="7" name="TextBox 6">
            <a:extLst>
              <a:ext uri="{FF2B5EF4-FFF2-40B4-BE49-F238E27FC236}">
                <a16:creationId xmlns:a16="http://schemas.microsoft.com/office/drawing/2014/main" id="{3FD3AF48-B920-36BE-22E6-EA054806EE51}"/>
              </a:ext>
            </a:extLst>
          </p:cNvPr>
          <p:cNvSpPr txBox="1"/>
          <p:nvPr/>
        </p:nvSpPr>
        <p:spPr>
          <a:xfrm>
            <a:off x="7002684" y="5774901"/>
            <a:ext cx="4808316" cy="707886"/>
          </a:xfrm>
          <a:prstGeom prst="rect">
            <a:avLst/>
          </a:prstGeom>
          <a:noFill/>
        </p:spPr>
        <p:txBody>
          <a:bodyPr wrap="square">
            <a:spAutoFit/>
          </a:bodyPr>
          <a:lstStyle/>
          <a:p>
            <a:r>
              <a:rPr lang="en-US" sz="1000" i="1" dirty="0"/>
              <a:t>Mozilla Developer Docs:</a:t>
            </a:r>
          </a:p>
          <a:p>
            <a:r>
              <a:rPr lang="en-US" sz="1000" i="1" dirty="0"/>
              <a:t>https://</a:t>
            </a:r>
            <a:r>
              <a:rPr lang="en-US" sz="1000" i="1" dirty="0" err="1"/>
              <a:t>developer.mozilla.org</a:t>
            </a:r>
            <a:r>
              <a:rPr lang="en-US" sz="1000" i="1" dirty="0"/>
              <a:t>/</a:t>
            </a:r>
            <a:r>
              <a:rPr lang="en-US" sz="1000" i="1" dirty="0" err="1"/>
              <a:t>en</a:t>
            </a:r>
            <a:r>
              <a:rPr lang="en-US" sz="1000" i="1" dirty="0"/>
              <a:t>-US/docs/Web/API/</a:t>
            </a:r>
            <a:r>
              <a:rPr lang="en-US" sz="1000" i="1" dirty="0" err="1"/>
              <a:t>Credential_Management_API</a:t>
            </a:r>
            <a:endParaRPr lang="en-US" sz="1000" i="1" dirty="0"/>
          </a:p>
          <a:p>
            <a:r>
              <a:rPr lang="en-US" sz="1000" i="1" dirty="0"/>
              <a:t>https://</a:t>
            </a:r>
            <a:r>
              <a:rPr lang="en-US" sz="1000" i="1" dirty="0" err="1"/>
              <a:t>developer.mozilla.org</a:t>
            </a:r>
            <a:r>
              <a:rPr lang="en-US" sz="1000" i="1" dirty="0"/>
              <a:t>/</a:t>
            </a:r>
            <a:r>
              <a:rPr lang="en-US" sz="1000" i="1" dirty="0" err="1"/>
              <a:t>en</a:t>
            </a:r>
            <a:r>
              <a:rPr lang="en-US" sz="1000" i="1" dirty="0"/>
              <a:t>-US/docs/Web/API/</a:t>
            </a:r>
            <a:r>
              <a:rPr lang="en-US" sz="1000" i="1" dirty="0" err="1"/>
              <a:t>Web_Authentication_API</a:t>
            </a:r>
            <a:endParaRPr lang="en-US" sz="1000" i="1" dirty="0"/>
          </a:p>
          <a:p>
            <a:endParaRPr lang="en-US" sz="1000" i="1" dirty="0">
              <a:solidFill>
                <a:srgbClr val="000000"/>
              </a:solidFill>
              <a:effectLst/>
              <a:latin typeface="Arial" panose="020B0604020202020204" pitchFamily="34" charset="0"/>
            </a:endParaRPr>
          </a:p>
        </p:txBody>
      </p:sp>
      <p:pic>
        <p:nvPicPr>
          <p:cNvPr id="10" name="Audio 9">
            <a:extLst>
              <a:ext uri="{FF2B5EF4-FFF2-40B4-BE49-F238E27FC236}">
                <a16:creationId xmlns:a16="http://schemas.microsoft.com/office/drawing/2014/main" id="{C68EDA56-E492-8C1E-9F58-56ACB0CF3C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91339987"/>
      </p:ext>
    </p:extLst>
  </p:cSld>
  <p:clrMapOvr>
    <a:masterClrMapping/>
  </p:clrMapOvr>
  <mc:AlternateContent xmlns:mc="http://schemas.openxmlformats.org/markup-compatibility/2006" xmlns:p14="http://schemas.microsoft.com/office/powerpoint/2010/main">
    <mc:Choice Requires="p14">
      <p:transition spd="slow" p14:dur="2000" advTm="42986"/>
    </mc:Choice>
    <mc:Fallback xmlns="">
      <p:transition spd="slow" advTm="42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EFBDD4-F4C5-BAE9-BAD8-778BDBC37042}"/>
              </a:ext>
            </a:extLst>
          </p:cNvPr>
          <p:cNvSpPr>
            <a:spLocks noGrp="1"/>
          </p:cNvSpPr>
          <p:nvPr>
            <p:ph type="body" sz="quarter" idx="16"/>
          </p:nvPr>
        </p:nvSpPr>
        <p:spPr>
          <a:xfrm>
            <a:off x="6248400" y="1420587"/>
            <a:ext cx="5562600" cy="533400"/>
          </a:xfrm>
        </p:spPr>
        <p:txBody>
          <a:bodyPr/>
          <a:lstStyle/>
          <a:p>
            <a:r>
              <a:rPr lang="en-US" dirty="0"/>
              <a:t>Carrier &amp; OEM Device Security</a:t>
            </a:r>
          </a:p>
        </p:txBody>
      </p:sp>
      <p:sp>
        <p:nvSpPr>
          <p:cNvPr id="3" name="Title 2">
            <a:extLst>
              <a:ext uri="{FF2B5EF4-FFF2-40B4-BE49-F238E27FC236}">
                <a16:creationId xmlns:a16="http://schemas.microsoft.com/office/drawing/2014/main" id="{FD31F3D6-AEBB-530D-5F2F-1185C0E9A030}"/>
              </a:ext>
            </a:extLst>
          </p:cNvPr>
          <p:cNvSpPr>
            <a:spLocks noGrp="1"/>
          </p:cNvSpPr>
          <p:nvPr>
            <p:ph type="title"/>
          </p:nvPr>
        </p:nvSpPr>
        <p:spPr/>
        <p:txBody>
          <a:bodyPr/>
          <a:lstStyle/>
          <a:p>
            <a:r>
              <a:rPr lang="en-US" dirty="0"/>
              <a:t>Introduction - </a:t>
            </a:r>
            <a:r>
              <a:rPr lang="en-US" dirty="0" err="1"/>
              <a:t>ivision</a:t>
            </a:r>
            <a:endParaRPr lang="en-US" dirty="0"/>
          </a:p>
        </p:txBody>
      </p:sp>
      <p:sp>
        <p:nvSpPr>
          <p:cNvPr id="4" name="Date Placeholder 3">
            <a:extLst>
              <a:ext uri="{FF2B5EF4-FFF2-40B4-BE49-F238E27FC236}">
                <a16:creationId xmlns:a16="http://schemas.microsoft.com/office/drawing/2014/main" id="{F38F0B5D-F17B-C091-69CB-90D27C17A12F}"/>
              </a:ext>
            </a:extLst>
          </p:cNvPr>
          <p:cNvSpPr>
            <a:spLocks noGrp="1"/>
          </p:cNvSpPr>
          <p:nvPr>
            <p:ph type="dt" sz="half" idx="10"/>
          </p:nvPr>
        </p:nvSpPr>
        <p:spPr/>
        <p:txBody>
          <a:bodyPr/>
          <a:lstStyle/>
          <a:p>
            <a:fld id="{C2942674-0497-4F5C-8E47-FFDE5F1315EB}" type="datetime4">
              <a:rPr lang="en-US" smtClean="0"/>
              <a:t>November 3, 2025</a:t>
            </a:fld>
            <a:endParaRPr lang="en-US"/>
          </a:p>
        </p:txBody>
      </p:sp>
      <p:sp>
        <p:nvSpPr>
          <p:cNvPr id="5" name="Slide Number Placeholder 4">
            <a:extLst>
              <a:ext uri="{FF2B5EF4-FFF2-40B4-BE49-F238E27FC236}">
                <a16:creationId xmlns:a16="http://schemas.microsoft.com/office/drawing/2014/main" id="{DD5DC557-AC77-C8DC-3E53-6875BDED47F8}"/>
              </a:ext>
            </a:extLst>
          </p:cNvPr>
          <p:cNvSpPr>
            <a:spLocks noGrp="1"/>
          </p:cNvSpPr>
          <p:nvPr>
            <p:ph type="sldNum" sz="quarter" idx="12"/>
          </p:nvPr>
        </p:nvSpPr>
        <p:spPr/>
        <p:txBody>
          <a:bodyPr/>
          <a:lstStyle/>
          <a:p>
            <a:fld id="{1FD39519-F647-444A-A8A9-A50B12C37903}" type="slidenum">
              <a:rPr lang="en-US" smtClean="0"/>
              <a:pPr/>
              <a:t>5</a:t>
            </a:fld>
            <a:endParaRPr lang="en-US"/>
          </a:p>
        </p:txBody>
      </p:sp>
      <p:sp>
        <p:nvSpPr>
          <p:cNvPr id="6" name="Text Placeholder 5">
            <a:extLst>
              <a:ext uri="{FF2B5EF4-FFF2-40B4-BE49-F238E27FC236}">
                <a16:creationId xmlns:a16="http://schemas.microsoft.com/office/drawing/2014/main" id="{048F99ED-940E-B5A2-8EE7-142C6A4CE489}"/>
              </a:ext>
            </a:extLst>
          </p:cNvPr>
          <p:cNvSpPr>
            <a:spLocks noGrp="1"/>
          </p:cNvSpPr>
          <p:nvPr>
            <p:ph type="body" sz="quarter" idx="13"/>
          </p:nvPr>
        </p:nvSpPr>
        <p:spPr>
          <a:xfrm>
            <a:off x="381000" y="1420587"/>
            <a:ext cx="5562600" cy="533400"/>
          </a:xfrm>
        </p:spPr>
        <p:txBody>
          <a:bodyPr/>
          <a:lstStyle/>
          <a:p>
            <a:r>
              <a:rPr lang="en-US" dirty="0"/>
              <a:t>Enterprise Penetration Testing &amp; Red Teaming</a:t>
            </a:r>
          </a:p>
        </p:txBody>
      </p:sp>
      <p:sp>
        <p:nvSpPr>
          <p:cNvPr id="7" name="Text Placeholder 6">
            <a:extLst>
              <a:ext uri="{FF2B5EF4-FFF2-40B4-BE49-F238E27FC236}">
                <a16:creationId xmlns:a16="http://schemas.microsoft.com/office/drawing/2014/main" id="{F0F88A5B-39F6-15FA-5B7E-6EFF82830E2B}"/>
              </a:ext>
            </a:extLst>
          </p:cNvPr>
          <p:cNvSpPr>
            <a:spLocks noGrp="1"/>
          </p:cNvSpPr>
          <p:nvPr>
            <p:ph type="body" sz="quarter" idx="15"/>
          </p:nvPr>
        </p:nvSpPr>
        <p:spPr>
          <a:xfrm>
            <a:off x="381000" y="1953987"/>
            <a:ext cx="5562600" cy="1828800"/>
          </a:xfrm>
        </p:spPr>
        <p:txBody>
          <a:bodyPr/>
          <a:lstStyle/>
          <a:p>
            <a:pPr marL="0" indent="0">
              <a:buNone/>
            </a:pPr>
            <a:endParaRPr lang="en-US" dirty="0"/>
          </a:p>
          <a:p>
            <a:pPr marL="0" indent="0">
              <a:buNone/>
            </a:pPr>
            <a:r>
              <a:rPr lang="en-US" dirty="0"/>
              <a:t>Proactively find flaws before they can be exposed or exploited.</a:t>
            </a:r>
          </a:p>
          <a:p>
            <a:endParaRPr lang="en-US" dirty="0"/>
          </a:p>
        </p:txBody>
      </p:sp>
      <p:sp>
        <p:nvSpPr>
          <p:cNvPr id="8" name="Text Placeholder 7">
            <a:extLst>
              <a:ext uri="{FF2B5EF4-FFF2-40B4-BE49-F238E27FC236}">
                <a16:creationId xmlns:a16="http://schemas.microsoft.com/office/drawing/2014/main" id="{F5AA6927-EB71-A4B1-FEF8-A52B6AAEAA01}"/>
              </a:ext>
            </a:extLst>
          </p:cNvPr>
          <p:cNvSpPr>
            <a:spLocks noGrp="1"/>
          </p:cNvSpPr>
          <p:nvPr>
            <p:ph type="body" sz="quarter" idx="17"/>
          </p:nvPr>
        </p:nvSpPr>
        <p:spPr>
          <a:xfrm>
            <a:off x="6248400" y="1953987"/>
            <a:ext cx="5562600" cy="1828800"/>
          </a:xfrm>
        </p:spPr>
        <p:txBody>
          <a:bodyPr/>
          <a:lstStyle/>
          <a:p>
            <a:pPr marL="0" indent="0">
              <a:buNone/>
            </a:pPr>
            <a:endParaRPr lang="en-US" dirty="0"/>
          </a:p>
          <a:p>
            <a:pPr marL="0" indent="0">
              <a:buNone/>
            </a:pPr>
            <a:r>
              <a:rPr lang="en-US" dirty="0"/>
              <a:t>Enable frictionless product launches and ongoing protection of customer data.</a:t>
            </a:r>
          </a:p>
          <a:p>
            <a:endParaRPr lang="en-US" dirty="0"/>
          </a:p>
        </p:txBody>
      </p:sp>
      <p:sp>
        <p:nvSpPr>
          <p:cNvPr id="9" name="Text Placeholder 8">
            <a:extLst>
              <a:ext uri="{FF2B5EF4-FFF2-40B4-BE49-F238E27FC236}">
                <a16:creationId xmlns:a16="http://schemas.microsoft.com/office/drawing/2014/main" id="{CD81B2AC-5DB6-FFD1-A3B6-66AF2EEF85FD}"/>
              </a:ext>
            </a:extLst>
          </p:cNvPr>
          <p:cNvSpPr>
            <a:spLocks noGrp="1"/>
          </p:cNvSpPr>
          <p:nvPr>
            <p:ph type="body" sz="quarter" idx="18"/>
          </p:nvPr>
        </p:nvSpPr>
        <p:spPr>
          <a:xfrm>
            <a:off x="6248400" y="4087587"/>
            <a:ext cx="5562600" cy="533400"/>
          </a:xfrm>
        </p:spPr>
        <p:txBody>
          <a:bodyPr/>
          <a:lstStyle/>
          <a:p>
            <a:r>
              <a:rPr lang="en-US" dirty="0"/>
              <a:t>Product Security Engineering / </a:t>
            </a:r>
            <a:r>
              <a:rPr lang="en-US" dirty="0" err="1"/>
              <a:t>DevSecOps</a:t>
            </a:r>
            <a:endParaRPr lang="en-US" dirty="0"/>
          </a:p>
        </p:txBody>
      </p:sp>
      <p:sp>
        <p:nvSpPr>
          <p:cNvPr id="10" name="Text Placeholder 9">
            <a:extLst>
              <a:ext uri="{FF2B5EF4-FFF2-40B4-BE49-F238E27FC236}">
                <a16:creationId xmlns:a16="http://schemas.microsoft.com/office/drawing/2014/main" id="{D80A095A-F294-EFC5-33A7-C40691736680}"/>
              </a:ext>
            </a:extLst>
          </p:cNvPr>
          <p:cNvSpPr>
            <a:spLocks noGrp="1"/>
          </p:cNvSpPr>
          <p:nvPr>
            <p:ph type="body" sz="quarter" idx="19"/>
          </p:nvPr>
        </p:nvSpPr>
        <p:spPr>
          <a:xfrm>
            <a:off x="381000" y="4087587"/>
            <a:ext cx="5562600" cy="533400"/>
          </a:xfrm>
        </p:spPr>
        <p:txBody>
          <a:bodyPr/>
          <a:lstStyle/>
          <a:p>
            <a:r>
              <a:rPr lang="en-US" dirty="0"/>
              <a:t>Application Security Assessment</a:t>
            </a:r>
          </a:p>
        </p:txBody>
      </p:sp>
      <p:sp>
        <p:nvSpPr>
          <p:cNvPr id="11" name="Text Placeholder 10">
            <a:extLst>
              <a:ext uri="{FF2B5EF4-FFF2-40B4-BE49-F238E27FC236}">
                <a16:creationId xmlns:a16="http://schemas.microsoft.com/office/drawing/2014/main" id="{2307370D-EC42-19E2-7CC2-C763EF85DF8F}"/>
              </a:ext>
            </a:extLst>
          </p:cNvPr>
          <p:cNvSpPr>
            <a:spLocks noGrp="1"/>
          </p:cNvSpPr>
          <p:nvPr>
            <p:ph type="body" sz="quarter" idx="20"/>
          </p:nvPr>
        </p:nvSpPr>
        <p:spPr>
          <a:xfrm>
            <a:off x="381000" y="4620987"/>
            <a:ext cx="5562600" cy="1828800"/>
          </a:xfrm>
        </p:spPr>
        <p:txBody>
          <a:bodyPr/>
          <a:lstStyle/>
          <a:p>
            <a:pPr marL="0" indent="0">
              <a:buNone/>
            </a:pPr>
            <a:endParaRPr lang="en-US" dirty="0"/>
          </a:p>
          <a:p>
            <a:pPr marL="0" indent="0">
              <a:buNone/>
            </a:pPr>
            <a:r>
              <a:rPr lang="en-US" dirty="0"/>
              <a:t>We conduct threat-driven testing to protect your digital revenue streams.</a:t>
            </a:r>
          </a:p>
          <a:p>
            <a:endParaRPr lang="en-US" dirty="0"/>
          </a:p>
        </p:txBody>
      </p:sp>
      <p:sp>
        <p:nvSpPr>
          <p:cNvPr id="12" name="Text Placeholder 11">
            <a:extLst>
              <a:ext uri="{FF2B5EF4-FFF2-40B4-BE49-F238E27FC236}">
                <a16:creationId xmlns:a16="http://schemas.microsoft.com/office/drawing/2014/main" id="{8AA592D5-ACF9-FF5D-FEF8-4C6607DC045D}"/>
              </a:ext>
            </a:extLst>
          </p:cNvPr>
          <p:cNvSpPr>
            <a:spLocks noGrp="1"/>
          </p:cNvSpPr>
          <p:nvPr>
            <p:ph type="body" sz="quarter" idx="21"/>
          </p:nvPr>
        </p:nvSpPr>
        <p:spPr>
          <a:xfrm>
            <a:off x="6248400" y="4620987"/>
            <a:ext cx="5562600" cy="1828800"/>
          </a:xfrm>
        </p:spPr>
        <p:txBody>
          <a:bodyPr/>
          <a:lstStyle/>
          <a:p>
            <a:pPr marL="0" indent="0">
              <a:buNone/>
            </a:pPr>
            <a:endParaRPr lang="en-US" dirty="0"/>
          </a:p>
          <a:p>
            <a:pPr marL="0" indent="0">
              <a:buNone/>
            </a:pPr>
            <a:r>
              <a:rPr lang="en-US" dirty="0"/>
              <a:t>Preserve velocity, cost and time by building security into your software.</a:t>
            </a:r>
          </a:p>
          <a:p>
            <a:pPr marL="0" indent="0">
              <a:buNone/>
            </a:pPr>
            <a:endParaRPr lang="en-US" dirty="0"/>
          </a:p>
        </p:txBody>
      </p:sp>
      <p:sp>
        <p:nvSpPr>
          <p:cNvPr id="14" name="TextBox 13">
            <a:extLst>
              <a:ext uri="{FF2B5EF4-FFF2-40B4-BE49-F238E27FC236}">
                <a16:creationId xmlns:a16="http://schemas.microsoft.com/office/drawing/2014/main" id="{D85C5369-8B56-DF66-2077-836FCCC4290A}"/>
              </a:ext>
            </a:extLst>
          </p:cNvPr>
          <p:cNvSpPr txBox="1"/>
          <p:nvPr/>
        </p:nvSpPr>
        <p:spPr>
          <a:xfrm>
            <a:off x="381000" y="838200"/>
            <a:ext cx="6094140" cy="40011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50000"/>
                    <a:lumOff val="50000"/>
                  </a:srgbClr>
                </a:solidFill>
                <a:effectLst/>
                <a:uLnTx/>
                <a:uFillTx/>
                <a:latin typeface="Bierstadt"/>
                <a:ea typeface="+mn-ea"/>
                <a:cs typeface="+mn-cs"/>
              </a:rPr>
              <a:t>Security Assessment</a:t>
            </a:r>
          </a:p>
        </p:txBody>
      </p:sp>
      <p:sp>
        <p:nvSpPr>
          <p:cNvPr id="13" name="TextBox 12">
            <a:extLst>
              <a:ext uri="{FF2B5EF4-FFF2-40B4-BE49-F238E27FC236}">
                <a16:creationId xmlns:a16="http://schemas.microsoft.com/office/drawing/2014/main" id="{3CA73808-391B-E5F2-35E0-797A5FBEDED9}"/>
              </a:ext>
            </a:extLst>
          </p:cNvPr>
          <p:cNvSpPr txBox="1"/>
          <p:nvPr/>
        </p:nvSpPr>
        <p:spPr>
          <a:xfrm>
            <a:off x="7391400" y="6449787"/>
            <a:ext cx="3788664" cy="246221"/>
          </a:xfrm>
          <a:prstGeom prst="rect">
            <a:avLst/>
          </a:prstGeom>
          <a:noFill/>
        </p:spPr>
        <p:txBody>
          <a:bodyPr wrap="square">
            <a:spAutoFit/>
          </a:bodyPr>
          <a:lstStyle/>
          <a:p>
            <a:r>
              <a:rPr lang="en-US" sz="1000" i="1" dirty="0">
                <a:solidFill>
                  <a:srgbClr val="000000"/>
                </a:solidFill>
                <a:effectLst/>
                <a:latin typeface="Arial" panose="020B0604020202020204" pitchFamily="34" charset="0"/>
              </a:rPr>
              <a:t>https://</a:t>
            </a:r>
            <a:r>
              <a:rPr lang="en-US" sz="1000" i="1" dirty="0" err="1">
                <a:solidFill>
                  <a:srgbClr val="000000"/>
                </a:solidFill>
                <a:effectLst/>
                <a:latin typeface="Arial" panose="020B0604020202020204" pitchFamily="34" charset="0"/>
              </a:rPr>
              <a:t>ivision.com</a:t>
            </a:r>
            <a:r>
              <a:rPr lang="en-US" sz="1000" i="1" dirty="0">
                <a:solidFill>
                  <a:srgbClr val="000000"/>
                </a:solidFill>
                <a:effectLst/>
                <a:latin typeface="Arial" panose="020B0604020202020204" pitchFamily="34" charset="0"/>
              </a:rPr>
              <a:t>/technology-solutions/security/assessment/</a:t>
            </a:r>
          </a:p>
        </p:txBody>
      </p:sp>
      <p:pic>
        <p:nvPicPr>
          <p:cNvPr id="17" name="Audio 16">
            <a:extLst>
              <a:ext uri="{FF2B5EF4-FFF2-40B4-BE49-F238E27FC236}">
                <a16:creationId xmlns:a16="http://schemas.microsoft.com/office/drawing/2014/main" id="{B483E7FB-B6A0-4419-A3E7-5098D0F839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5332764"/>
      </p:ext>
    </p:extLst>
  </p:cSld>
  <p:clrMapOvr>
    <a:masterClrMapping/>
  </p:clrMapOvr>
  <mc:AlternateContent xmlns:mc="http://schemas.openxmlformats.org/markup-compatibility/2006" xmlns:p14="http://schemas.microsoft.com/office/powerpoint/2010/main">
    <mc:Choice Requires="p14">
      <p:transition spd="slow" p14:dur="2000" advTm="11232"/>
    </mc:Choice>
    <mc:Fallback xmlns="">
      <p:transition spd="slow" advTm="11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CD2EA-F926-C67B-07EC-0F7A075BFE8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5402AB23-9893-9402-463C-DBBBBFD3C298}"/>
              </a:ext>
            </a:extLst>
          </p:cNvPr>
          <p:cNvPicPr>
            <a:picLocks noChangeAspect="1"/>
          </p:cNvPicPr>
          <p:nvPr/>
        </p:nvPicPr>
        <p:blipFill>
          <a:blip r:embed="rId5"/>
          <a:stretch>
            <a:fillRect/>
          </a:stretch>
        </p:blipFill>
        <p:spPr>
          <a:xfrm>
            <a:off x="5208898" y="786106"/>
            <a:ext cx="6602101" cy="4445652"/>
          </a:xfrm>
          <a:prstGeom prst="rect">
            <a:avLst/>
          </a:prstGeom>
        </p:spPr>
      </p:pic>
      <p:sp>
        <p:nvSpPr>
          <p:cNvPr id="2" name="Title 1">
            <a:extLst>
              <a:ext uri="{FF2B5EF4-FFF2-40B4-BE49-F238E27FC236}">
                <a16:creationId xmlns:a16="http://schemas.microsoft.com/office/drawing/2014/main" id="{46961D87-E3CB-D7F3-4C3C-11BAB6112ED1}"/>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4" name="Date Placeholder 3">
            <a:extLst>
              <a:ext uri="{FF2B5EF4-FFF2-40B4-BE49-F238E27FC236}">
                <a16:creationId xmlns:a16="http://schemas.microsoft.com/office/drawing/2014/main" id="{0D7D9AB2-9957-6E39-BD39-368AD362F031}"/>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2724B92B-6CBE-C056-7FE4-5AB0164445B9}"/>
              </a:ext>
            </a:extLst>
          </p:cNvPr>
          <p:cNvSpPr>
            <a:spLocks noGrp="1"/>
          </p:cNvSpPr>
          <p:nvPr>
            <p:ph type="sldNum" sz="quarter" idx="12"/>
          </p:nvPr>
        </p:nvSpPr>
        <p:spPr/>
        <p:txBody>
          <a:bodyPr/>
          <a:lstStyle/>
          <a:p>
            <a:fld id="{1FD39519-F647-444A-A8A9-A50B12C37903}" type="slidenum">
              <a:rPr lang="en-US" smtClean="0"/>
              <a:t>50</a:t>
            </a:fld>
            <a:endParaRPr lang="en-US"/>
          </a:p>
        </p:txBody>
      </p:sp>
      <p:sp>
        <p:nvSpPr>
          <p:cNvPr id="6" name="Text Placeholder 5">
            <a:extLst>
              <a:ext uri="{FF2B5EF4-FFF2-40B4-BE49-F238E27FC236}">
                <a16:creationId xmlns:a16="http://schemas.microsoft.com/office/drawing/2014/main" id="{F173D47B-FC45-4662-56F0-75EC555769C8}"/>
              </a:ext>
            </a:extLst>
          </p:cNvPr>
          <p:cNvSpPr>
            <a:spLocks noGrp="1"/>
          </p:cNvSpPr>
          <p:nvPr>
            <p:ph type="body" sz="quarter" idx="13"/>
          </p:nvPr>
        </p:nvSpPr>
        <p:spPr/>
        <p:txBody>
          <a:bodyPr/>
          <a:lstStyle/>
          <a:p>
            <a:r>
              <a:rPr lang="en-US" dirty="0" err="1"/>
              <a:t>WebAuthn</a:t>
            </a:r>
            <a:endParaRPr lang="en-US" dirty="0"/>
          </a:p>
        </p:txBody>
      </p:sp>
      <p:pic>
        <p:nvPicPr>
          <p:cNvPr id="10" name="Picture 9">
            <a:extLst>
              <a:ext uri="{FF2B5EF4-FFF2-40B4-BE49-F238E27FC236}">
                <a16:creationId xmlns:a16="http://schemas.microsoft.com/office/drawing/2014/main" id="{1E476544-85A5-B0A7-79F8-9A52F5970015}"/>
              </a:ext>
            </a:extLst>
          </p:cNvPr>
          <p:cNvPicPr>
            <a:picLocks noChangeAspect="1"/>
          </p:cNvPicPr>
          <p:nvPr/>
        </p:nvPicPr>
        <p:blipFill>
          <a:blip r:embed="rId6"/>
          <a:stretch>
            <a:fillRect/>
          </a:stretch>
        </p:blipFill>
        <p:spPr>
          <a:xfrm>
            <a:off x="152400" y="2159642"/>
            <a:ext cx="7772400" cy="4043077"/>
          </a:xfrm>
          <a:prstGeom prst="rect">
            <a:avLst/>
          </a:prstGeom>
        </p:spPr>
      </p:pic>
      <p:pic>
        <p:nvPicPr>
          <p:cNvPr id="8" name="Audio 7">
            <a:extLst>
              <a:ext uri="{FF2B5EF4-FFF2-40B4-BE49-F238E27FC236}">
                <a16:creationId xmlns:a16="http://schemas.microsoft.com/office/drawing/2014/main" id="{CE808994-4191-6987-D218-0377E56971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89811968"/>
      </p:ext>
    </p:extLst>
  </p:cSld>
  <p:clrMapOvr>
    <a:masterClrMapping/>
  </p:clrMapOvr>
  <mc:AlternateContent xmlns:mc="http://schemas.openxmlformats.org/markup-compatibility/2006" xmlns:p14="http://schemas.microsoft.com/office/powerpoint/2010/main">
    <mc:Choice Requires="p14">
      <p:transition spd="slow" p14:dur="2000" advTm="18890"/>
    </mc:Choice>
    <mc:Fallback xmlns="">
      <p:transition spd="slow" advTm="18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C83C3-19F8-539F-7796-F87BC10A66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4AB51-499E-16BB-4E76-7A12B8A018E9}"/>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Content Placeholder 2">
            <a:extLst>
              <a:ext uri="{FF2B5EF4-FFF2-40B4-BE49-F238E27FC236}">
                <a16:creationId xmlns:a16="http://schemas.microsoft.com/office/drawing/2014/main" id="{5E132ECE-81E8-107E-BFD1-E39AE546B84C}"/>
              </a:ext>
            </a:extLst>
          </p:cNvPr>
          <p:cNvSpPr>
            <a:spLocks noGrp="1"/>
          </p:cNvSpPr>
          <p:nvPr>
            <p:ph idx="1"/>
          </p:nvPr>
        </p:nvSpPr>
        <p:spPr>
          <a:xfrm>
            <a:off x="381000" y="1676400"/>
            <a:ext cx="3657600" cy="4724400"/>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This is a great resource:</a:t>
            </a:r>
          </a:p>
          <a:p>
            <a:pPr marL="0" indent="0">
              <a:buNone/>
            </a:pPr>
            <a:endParaRPr lang="en-US" sz="1600" dirty="0"/>
          </a:p>
          <a:p>
            <a:pPr marL="0" indent="0">
              <a:buNone/>
            </a:pPr>
            <a:r>
              <a:rPr lang="en-US" dirty="0"/>
              <a:t>https://</a:t>
            </a:r>
            <a:r>
              <a:rPr lang="en-US" dirty="0" err="1"/>
              <a:t>webauthn.io</a:t>
            </a:r>
            <a:r>
              <a:rPr lang="en-US" dirty="0"/>
              <a:t>/</a:t>
            </a:r>
          </a:p>
        </p:txBody>
      </p:sp>
      <p:sp>
        <p:nvSpPr>
          <p:cNvPr id="4" name="Date Placeholder 3">
            <a:extLst>
              <a:ext uri="{FF2B5EF4-FFF2-40B4-BE49-F238E27FC236}">
                <a16:creationId xmlns:a16="http://schemas.microsoft.com/office/drawing/2014/main" id="{6152A958-C9DA-4849-C1A3-97825DE6EB05}"/>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B7DDABB9-3B06-93E3-1F19-3F9AFBBDCDC4}"/>
              </a:ext>
            </a:extLst>
          </p:cNvPr>
          <p:cNvSpPr>
            <a:spLocks noGrp="1"/>
          </p:cNvSpPr>
          <p:nvPr>
            <p:ph type="sldNum" sz="quarter" idx="12"/>
          </p:nvPr>
        </p:nvSpPr>
        <p:spPr/>
        <p:txBody>
          <a:bodyPr/>
          <a:lstStyle/>
          <a:p>
            <a:fld id="{1FD39519-F647-444A-A8A9-A50B12C37903}" type="slidenum">
              <a:rPr lang="en-US" smtClean="0"/>
              <a:t>51</a:t>
            </a:fld>
            <a:endParaRPr lang="en-US"/>
          </a:p>
        </p:txBody>
      </p:sp>
      <p:sp>
        <p:nvSpPr>
          <p:cNvPr id="6" name="Text Placeholder 5">
            <a:extLst>
              <a:ext uri="{FF2B5EF4-FFF2-40B4-BE49-F238E27FC236}">
                <a16:creationId xmlns:a16="http://schemas.microsoft.com/office/drawing/2014/main" id="{083E23A4-3552-24F4-FA36-3381CC94E16D}"/>
              </a:ext>
            </a:extLst>
          </p:cNvPr>
          <p:cNvSpPr>
            <a:spLocks noGrp="1"/>
          </p:cNvSpPr>
          <p:nvPr>
            <p:ph type="body" sz="quarter" idx="13"/>
          </p:nvPr>
        </p:nvSpPr>
        <p:spPr/>
        <p:txBody>
          <a:bodyPr/>
          <a:lstStyle/>
          <a:p>
            <a:r>
              <a:rPr lang="en-US" dirty="0" err="1"/>
              <a:t>WebAuthn</a:t>
            </a:r>
            <a:endParaRPr lang="en-US" dirty="0"/>
          </a:p>
        </p:txBody>
      </p:sp>
      <p:pic>
        <p:nvPicPr>
          <p:cNvPr id="11" name="Picture 10" descr="A screenshot of a web page&#10;&#10;AI-generated content may be incorrect.">
            <a:extLst>
              <a:ext uri="{FF2B5EF4-FFF2-40B4-BE49-F238E27FC236}">
                <a16:creationId xmlns:a16="http://schemas.microsoft.com/office/drawing/2014/main" id="{47648F95-E6C0-1F77-1FAF-E0D64320D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2" y="838200"/>
            <a:ext cx="6096000" cy="5526903"/>
          </a:xfrm>
          <a:prstGeom prst="rect">
            <a:avLst/>
          </a:prstGeom>
        </p:spPr>
      </p:pic>
      <p:pic>
        <p:nvPicPr>
          <p:cNvPr id="9" name="Audio 8">
            <a:extLst>
              <a:ext uri="{FF2B5EF4-FFF2-40B4-BE49-F238E27FC236}">
                <a16:creationId xmlns:a16="http://schemas.microsoft.com/office/drawing/2014/main" id="{EA7900EA-B70C-ED0A-2694-F1EA2A8297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65688054"/>
      </p:ext>
    </p:extLst>
  </p:cSld>
  <p:clrMapOvr>
    <a:masterClrMapping/>
  </p:clrMapOvr>
  <mc:AlternateContent xmlns:mc="http://schemas.openxmlformats.org/markup-compatibility/2006" xmlns:p14="http://schemas.microsoft.com/office/powerpoint/2010/main">
    <mc:Choice Requires="p14">
      <p:transition spd="slow" p14:dur="2000" advTm="16000"/>
    </mc:Choice>
    <mc:Fallback xmlns="">
      <p:transition spd="slow"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5A625-3E33-D32F-856B-6C5FA084A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C6612-E07D-E321-DD9D-1204AF0CF119}"/>
              </a:ext>
            </a:extLst>
          </p:cNvPr>
          <p:cNvSpPr>
            <a:spLocks noGrp="1"/>
          </p:cNvSpPr>
          <p:nvPr>
            <p:ph type="title"/>
          </p:nvPr>
        </p:nvSpPr>
        <p:spPr/>
        <p:txBody>
          <a:bodyPr/>
          <a:lstStyle/>
          <a:p>
            <a:r>
              <a:rPr lang="en-US" dirty="0"/>
              <a:t>The technical details of FIDO2 and </a:t>
            </a:r>
            <a:r>
              <a:rPr lang="en-US" dirty="0" err="1"/>
              <a:t>WebAuthn</a:t>
            </a:r>
            <a:endParaRPr lang="en-US" dirty="0"/>
          </a:p>
        </p:txBody>
      </p:sp>
      <p:sp>
        <p:nvSpPr>
          <p:cNvPr id="3" name="Content Placeholder 2">
            <a:extLst>
              <a:ext uri="{FF2B5EF4-FFF2-40B4-BE49-F238E27FC236}">
                <a16:creationId xmlns:a16="http://schemas.microsoft.com/office/drawing/2014/main" id="{66AB4E44-74A5-E27E-F5DD-F8B2D101E7F4}"/>
              </a:ext>
            </a:extLst>
          </p:cNvPr>
          <p:cNvSpPr>
            <a:spLocks noGrp="1"/>
          </p:cNvSpPr>
          <p:nvPr>
            <p:ph idx="1"/>
          </p:nvPr>
        </p:nvSpPr>
        <p:spPr>
          <a:xfrm>
            <a:off x="381000" y="1676400"/>
            <a:ext cx="3657600" cy="4724400"/>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This is a great resource:</a:t>
            </a:r>
          </a:p>
          <a:p>
            <a:pPr marL="0" indent="0">
              <a:buNone/>
            </a:pPr>
            <a:endParaRPr lang="en-US" sz="1600" dirty="0"/>
          </a:p>
          <a:p>
            <a:pPr marL="0" indent="0">
              <a:buNone/>
            </a:pPr>
            <a:r>
              <a:rPr lang="en-US" sz="1700" dirty="0"/>
              <a:t>https://</a:t>
            </a:r>
            <a:r>
              <a:rPr lang="en-US" sz="1700" dirty="0" err="1"/>
              <a:t>www.passkeycentral.org</a:t>
            </a:r>
            <a:r>
              <a:rPr lang="en-US" sz="1700" dirty="0"/>
              <a:t>/home/</a:t>
            </a:r>
          </a:p>
          <a:p>
            <a:pPr marL="0" indent="0">
              <a:buNone/>
            </a:pPr>
            <a:endParaRPr lang="en-US" dirty="0"/>
          </a:p>
        </p:txBody>
      </p:sp>
      <p:sp>
        <p:nvSpPr>
          <p:cNvPr id="4" name="Date Placeholder 3">
            <a:extLst>
              <a:ext uri="{FF2B5EF4-FFF2-40B4-BE49-F238E27FC236}">
                <a16:creationId xmlns:a16="http://schemas.microsoft.com/office/drawing/2014/main" id="{6D79AFC9-6EF0-0CA8-BBAF-3DF054D56DC5}"/>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32476038-8AD2-65E1-CEEA-95F65C177832}"/>
              </a:ext>
            </a:extLst>
          </p:cNvPr>
          <p:cNvSpPr>
            <a:spLocks noGrp="1"/>
          </p:cNvSpPr>
          <p:nvPr>
            <p:ph type="sldNum" sz="quarter" idx="12"/>
          </p:nvPr>
        </p:nvSpPr>
        <p:spPr/>
        <p:txBody>
          <a:bodyPr/>
          <a:lstStyle/>
          <a:p>
            <a:fld id="{1FD39519-F647-444A-A8A9-A50B12C37903}" type="slidenum">
              <a:rPr lang="en-US" smtClean="0"/>
              <a:t>52</a:t>
            </a:fld>
            <a:endParaRPr lang="en-US"/>
          </a:p>
        </p:txBody>
      </p:sp>
      <p:pic>
        <p:nvPicPr>
          <p:cNvPr id="10" name="Picture 9" descr="A screenshot of a computer&#10;&#10;AI-generated content may be incorrect.">
            <a:extLst>
              <a:ext uri="{FF2B5EF4-FFF2-40B4-BE49-F238E27FC236}">
                <a16:creationId xmlns:a16="http://schemas.microsoft.com/office/drawing/2014/main" id="{D1B0EF1A-1778-9C00-8B74-EF97AECD0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838200"/>
            <a:ext cx="7772400" cy="5518403"/>
          </a:xfrm>
          <a:prstGeom prst="rect">
            <a:avLst/>
          </a:prstGeom>
        </p:spPr>
      </p:pic>
      <p:pic>
        <p:nvPicPr>
          <p:cNvPr id="8" name="Audio 7">
            <a:extLst>
              <a:ext uri="{FF2B5EF4-FFF2-40B4-BE49-F238E27FC236}">
                <a16:creationId xmlns:a16="http://schemas.microsoft.com/office/drawing/2014/main" id="{FD66FF0D-3038-FAB4-791E-FF7A3EA507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63784908"/>
      </p:ext>
    </p:extLst>
  </p:cSld>
  <p:clrMapOvr>
    <a:masterClrMapping/>
  </p:clrMapOvr>
  <mc:AlternateContent xmlns:mc="http://schemas.openxmlformats.org/markup-compatibility/2006" xmlns:p14="http://schemas.microsoft.com/office/powerpoint/2010/main">
    <mc:Choice Requires="p14">
      <p:transition spd="slow" p14:dur="2000" advTm="20213"/>
    </mc:Choice>
    <mc:Fallback xmlns="">
      <p:transition spd="slow" advTm="20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59F58-8AA0-16D5-089C-49504DAFB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3040A0-7350-6583-C590-006C2151EDA5}"/>
              </a:ext>
            </a:extLst>
          </p:cNvPr>
          <p:cNvSpPr>
            <a:spLocks noGrp="1"/>
          </p:cNvSpPr>
          <p:nvPr>
            <p:ph type="title"/>
          </p:nvPr>
        </p:nvSpPr>
        <p:spPr/>
        <p:txBody>
          <a:bodyPr/>
          <a:lstStyle/>
          <a:p>
            <a:r>
              <a:rPr lang="en-US" dirty="0"/>
              <a:t>Surveying FIDO2 deployments in the wild</a:t>
            </a:r>
          </a:p>
        </p:txBody>
      </p:sp>
      <p:sp>
        <p:nvSpPr>
          <p:cNvPr id="3" name="Date Placeholder 2">
            <a:extLst>
              <a:ext uri="{FF2B5EF4-FFF2-40B4-BE49-F238E27FC236}">
                <a16:creationId xmlns:a16="http://schemas.microsoft.com/office/drawing/2014/main" id="{F539956F-9579-548A-153D-BE691464AB8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868355-B2B3-419D-8C85-A3D19E4046F1}" type="datetime4">
              <a:rPr kumimoji="0" lang="en-US" sz="1000" b="0" i="0" u="none" strike="noStrike" kern="1200" cap="none" spc="0" normalizeH="0" baseline="0" noProof="0" smtClean="0">
                <a:ln>
                  <a:noFill/>
                </a:ln>
                <a:solidFill>
                  <a:srgbClr val="FFFFFF">
                    <a:lumMod val="50000"/>
                  </a:srgbClr>
                </a:solidFill>
                <a:effectLst/>
                <a:uLnTx/>
                <a:uFillTx/>
                <a:latin typeface="Bierstad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3, 2025</a:t>
            </a:fld>
            <a:endParaRPr kumimoji="0" lang="en-US" sz="1000" b="0" i="0" u="none" strike="noStrike" kern="1200" cap="none" spc="0" normalizeH="0" baseline="0" noProof="0">
              <a:ln>
                <a:noFill/>
              </a:ln>
              <a:solidFill>
                <a:srgbClr val="FFFFFF">
                  <a:lumMod val="50000"/>
                </a:srgbClr>
              </a:solidFill>
              <a:effectLst/>
              <a:uLnTx/>
              <a:uFillTx/>
              <a:latin typeface="Bierstadt"/>
              <a:ea typeface="+mn-ea"/>
              <a:cs typeface="+mn-cs"/>
            </a:endParaRPr>
          </a:p>
        </p:txBody>
      </p:sp>
      <p:sp>
        <p:nvSpPr>
          <p:cNvPr id="4" name="Slide Number Placeholder 3">
            <a:extLst>
              <a:ext uri="{FF2B5EF4-FFF2-40B4-BE49-F238E27FC236}">
                <a16:creationId xmlns:a16="http://schemas.microsoft.com/office/drawing/2014/main" id="{B318A9B0-C3FD-E723-1435-1B67DF7B934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FD39519-F647-444A-A8A9-A50B12C37903}" type="slidenum">
              <a:rPr kumimoji="0" lang="en-US" sz="1000" b="0" i="0" u="none" strike="noStrike" kern="1200" cap="none" spc="0" normalizeH="0" baseline="0" noProof="0" smtClean="0">
                <a:ln>
                  <a:noFill/>
                </a:ln>
                <a:solidFill>
                  <a:srgbClr val="FFFFFF">
                    <a:lumMod val="50000"/>
                  </a:srgbClr>
                </a:solidFill>
                <a:effectLst/>
                <a:uLnTx/>
                <a:uFillTx/>
                <a:latin typeface="Bierstad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US" sz="1000" b="0" i="0" u="none" strike="noStrike" kern="1200" cap="none" spc="0" normalizeH="0" baseline="0" noProof="0">
              <a:ln>
                <a:noFill/>
              </a:ln>
              <a:solidFill>
                <a:srgbClr val="FFFFFF">
                  <a:lumMod val="50000"/>
                </a:srgbClr>
              </a:solidFill>
              <a:effectLst/>
              <a:uLnTx/>
              <a:uFillTx/>
              <a:latin typeface="Bierstadt"/>
              <a:ea typeface="+mn-ea"/>
              <a:cs typeface="+mn-cs"/>
            </a:endParaRPr>
          </a:p>
        </p:txBody>
      </p:sp>
      <p:sp>
        <p:nvSpPr>
          <p:cNvPr id="5" name="Text Placeholder 4">
            <a:extLst>
              <a:ext uri="{FF2B5EF4-FFF2-40B4-BE49-F238E27FC236}">
                <a16:creationId xmlns:a16="http://schemas.microsoft.com/office/drawing/2014/main" id="{C1A4A045-EA59-F47A-EB08-FF520C22938D}"/>
              </a:ext>
            </a:extLst>
          </p:cNvPr>
          <p:cNvSpPr>
            <a:spLocks noGrp="1"/>
          </p:cNvSpPr>
          <p:nvPr>
            <p:ph type="body" sz="quarter" idx="13"/>
          </p:nvPr>
        </p:nvSpPr>
        <p:spPr/>
        <p:txBody>
          <a:bodyPr/>
          <a:lstStyle/>
          <a:p>
            <a:r>
              <a:rPr lang="en-US" dirty="0"/>
              <a:t>4</a:t>
            </a:r>
          </a:p>
        </p:txBody>
      </p:sp>
      <p:pic>
        <p:nvPicPr>
          <p:cNvPr id="8" name="Audio 7">
            <a:extLst>
              <a:ext uri="{FF2B5EF4-FFF2-40B4-BE49-F238E27FC236}">
                <a16:creationId xmlns:a16="http://schemas.microsoft.com/office/drawing/2014/main" id="{1824E5DE-8AF6-9772-DE99-B0A3F2458F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07206859"/>
      </p:ext>
    </p:extLst>
  </p:cSld>
  <p:clrMapOvr>
    <a:masterClrMapping/>
  </p:clrMapOvr>
  <mc:AlternateContent xmlns:mc="http://schemas.openxmlformats.org/markup-compatibility/2006" xmlns:p14="http://schemas.microsoft.com/office/powerpoint/2010/main">
    <mc:Choice Requires="p14">
      <p:transition spd="slow" p14:dur="2000" advTm="33013"/>
    </mc:Choice>
    <mc:Fallback xmlns="">
      <p:transition spd="slow" advTm="33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83F5-B4F5-726D-A16E-8572C25DE402}"/>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DF0888EA-CAF9-A254-DEE2-DFA92DFBBF81}"/>
              </a:ext>
            </a:extLst>
          </p:cNvPr>
          <p:cNvSpPr>
            <a:spLocks noGrp="1"/>
          </p:cNvSpPr>
          <p:nvPr>
            <p:ph idx="1"/>
          </p:nvPr>
        </p:nvSpPr>
        <p:spPr/>
        <p:txBody>
          <a:bodyPr/>
          <a:lstStyle/>
          <a:p>
            <a:pPr marL="0" indent="0">
              <a:buNone/>
            </a:pPr>
            <a:r>
              <a:rPr lang="en-US" dirty="0"/>
              <a:t>It’s 2025 and I want to know:</a:t>
            </a:r>
          </a:p>
          <a:p>
            <a:pPr marL="0" indent="0">
              <a:buNone/>
            </a:pPr>
            <a:endParaRPr lang="en-US" dirty="0"/>
          </a:p>
          <a:p>
            <a:r>
              <a:rPr lang="en-US" dirty="0"/>
              <a:t>Who are the vendors in the passkey space and what are they building?</a:t>
            </a:r>
          </a:p>
          <a:p>
            <a:endParaRPr lang="en-US" dirty="0"/>
          </a:p>
          <a:p>
            <a:r>
              <a:rPr lang="en-US" dirty="0"/>
              <a:t>Who is using FIDO2 / </a:t>
            </a:r>
            <a:r>
              <a:rPr lang="en-US" dirty="0" err="1"/>
              <a:t>WebAuthn</a:t>
            </a:r>
            <a:r>
              <a:rPr lang="en-US" dirty="0"/>
              <a:t>?</a:t>
            </a:r>
          </a:p>
          <a:p>
            <a:endParaRPr lang="en-US" dirty="0"/>
          </a:p>
          <a:p>
            <a:r>
              <a:rPr lang="en-US" dirty="0"/>
              <a:t>How are they using FIDO2 / </a:t>
            </a:r>
            <a:r>
              <a:rPr lang="en-US" dirty="0" err="1"/>
              <a:t>WebAuthn</a:t>
            </a:r>
            <a:r>
              <a:rPr lang="en-US" dirty="0"/>
              <a:t>?</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FAFBFE71-D9B6-3BE6-C394-55D2CD5E28DF}"/>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4DC71B9E-7413-11D7-48B1-C66F2B233E0D}"/>
              </a:ext>
            </a:extLst>
          </p:cNvPr>
          <p:cNvSpPr>
            <a:spLocks noGrp="1"/>
          </p:cNvSpPr>
          <p:nvPr>
            <p:ph type="sldNum" sz="quarter" idx="12"/>
          </p:nvPr>
        </p:nvSpPr>
        <p:spPr/>
        <p:txBody>
          <a:bodyPr/>
          <a:lstStyle/>
          <a:p>
            <a:fld id="{1FD39519-F647-444A-A8A9-A50B12C37903}" type="slidenum">
              <a:rPr lang="en-US" smtClean="0"/>
              <a:t>54</a:t>
            </a:fld>
            <a:endParaRPr lang="en-US"/>
          </a:p>
        </p:txBody>
      </p:sp>
      <p:pic>
        <p:nvPicPr>
          <p:cNvPr id="8" name="Audio 7">
            <a:extLst>
              <a:ext uri="{FF2B5EF4-FFF2-40B4-BE49-F238E27FC236}">
                <a16:creationId xmlns:a16="http://schemas.microsoft.com/office/drawing/2014/main" id="{27B7EE1A-F29C-AD14-9905-DD2FA86DC2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15808177"/>
      </p:ext>
    </p:extLst>
  </p:cSld>
  <p:clrMapOvr>
    <a:masterClrMapping/>
  </p:clrMapOvr>
  <mc:AlternateContent xmlns:mc="http://schemas.openxmlformats.org/markup-compatibility/2006" xmlns:p14="http://schemas.microsoft.com/office/powerpoint/2010/main">
    <mc:Choice Requires="p14">
      <p:transition spd="slow" p14:dur="2000" advTm="36832"/>
    </mc:Choice>
    <mc:Fallback xmlns="">
      <p:transition spd="slow" advTm="36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FCB0-79C8-2CDD-49CF-5CB850C21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3F31B0-F0F4-AB86-D281-50B9AF18D78D}"/>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7021DF47-9687-CC46-F3C3-EF60F08ED812}"/>
              </a:ext>
            </a:extLst>
          </p:cNvPr>
          <p:cNvSpPr>
            <a:spLocks noGrp="1"/>
          </p:cNvSpPr>
          <p:nvPr>
            <p:ph idx="1"/>
          </p:nvPr>
        </p:nvSpPr>
        <p:spPr/>
        <p:txBody>
          <a:bodyPr/>
          <a:lstStyle/>
          <a:p>
            <a:pPr marL="0" indent="0">
              <a:buNone/>
            </a:pPr>
            <a:r>
              <a:rPr lang="en-US" dirty="0"/>
              <a:t>It’s 2025 and I want to know:</a:t>
            </a:r>
          </a:p>
          <a:p>
            <a:pPr marL="0" indent="0">
              <a:buNone/>
            </a:pPr>
            <a:endParaRPr lang="en-US" dirty="0"/>
          </a:p>
          <a:p>
            <a:r>
              <a:rPr lang="en-US" dirty="0"/>
              <a:t>Who are the vendors in the passkey space and what are they building?</a:t>
            </a:r>
          </a:p>
          <a:p>
            <a:endParaRPr lang="en-US" dirty="0"/>
          </a:p>
          <a:p>
            <a:r>
              <a:rPr lang="en-US" dirty="0"/>
              <a:t>Who is using FIDO2 / </a:t>
            </a:r>
            <a:r>
              <a:rPr lang="en-US" dirty="0" err="1"/>
              <a:t>WebAuthn</a:t>
            </a:r>
            <a:r>
              <a:rPr lang="en-US" dirty="0"/>
              <a:t>?</a:t>
            </a:r>
          </a:p>
          <a:p>
            <a:endParaRPr lang="en-US" dirty="0"/>
          </a:p>
          <a:p>
            <a:r>
              <a:rPr lang="en-US" dirty="0"/>
              <a:t>How are they using FIDO2 / </a:t>
            </a:r>
            <a:r>
              <a:rPr lang="en-US" dirty="0" err="1"/>
              <a:t>WebAuthn</a:t>
            </a:r>
            <a:r>
              <a:rPr lang="en-US" dirty="0"/>
              <a:t>?</a:t>
            </a:r>
          </a:p>
          <a:p>
            <a:endParaRPr lang="en-US" dirty="0"/>
          </a:p>
          <a:p>
            <a:endParaRPr lang="en-US" dirty="0"/>
          </a:p>
          <a:p>
            <a:pPr marL="0" indent="0" algn="ctr">
              <a:buNone/>
            </a:pPr>
            <a:r>
              <a:rPr lang="en-US" sz="3200" dirty="0"/>
              <a:t>Are there security flaws?</a:t>
            </a:r>
          </a:p>
          <a:p>
            <a:endParaRPr lang="en-US" dirty="0"/>
          </a:p>
        </p:txBody>
      </p:sp>
      <p:sp>
        <p:nvSpPr>
          <p:cNvPr id="4" name="Date Placeholder 3">
            <a:extLst>
              <a:ext uri="{FF2B5EF4-FFF2-40B4-BE49-F238E27FC236}">
                <a16:creationId xmlns:a16="http://schemas.microsoft.com/office/drawing/2014/main" id="{847544EC-80BE-5F9B-DCD2-C269065EFB43}"/>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C220C98D-3DC7-4D98-BAA7-F568E384025C}"/>
              </a:ext>
            </a:extLst>
          </p:cNvPr>
          <p:cNvSpPr>
            <a:spLocks noGrp="1"/>
          </p:cNvSpPr>
          <p:nvPr>
            <p:ph type="sldNum" sz="quarter" idx="12"/>
          </p:nvPr>
        </p:nvSpPr>
        <p:spPr/>
        <p:txBody>
          <a:bodyPr/>
          <a:lstStyle/>
          <a:p>
            <a:fld id="{1FD39519-F647-444A-A8A9-A50B12C37903}" type="slidenum">
              <a:rPr lang="en-US" smtClean="0"/>
              <a:t>55</a:t>
            </a:fld>
            <a:endParaRPr lang="en-US"/>
          </a:p>
        </p:txBody>
      </p:sp>
      <p:pic>
        <p:nvPicPr>
          <p:cNvPr id="8" name="Audio 7">
            <a:extLst>
              <a:ext uri="{FF2B5EF4-FFF2-40B4-BE49-F238E27FC236}">
                <a16:creationId xmlns:a16="http://schemas.microsoft.com/office/drawing/2014/main" id="{4DC57C80-56A9-9AB1-BEBF-50B314BE4C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06063585"/>
      </p:ext>
    </p:extLst>
  </p:cSld>
  <p:clrMapOvr>
    <a:masterClrMapping/>
  </p:clrMapOvr>
  <mc:AlternateContent xmlns:mc="http://schemas.openxmlformats.org/markup-compatibility/2006" xmlns:p14="http://schemas.microsoft.com/office/powerpoint/2010/main">
    <mc:Choice Requires="p14">
      <p:transition spd="slow" p14:dur="2000" advTm="13226"/>
    </mc:Choice>
    <mc:Fallback xmlns="">
      <p:transition spd="slow" advTm="13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3F9D-1605-369C-A39F-C18060191996}"/>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4991B072-DA04-38DE-C94D-CAD9AF89322B}"/>
              </a:ext>
            </a:extLst>
          </p:cNvPr>
          <p:cNvSpPr>
            <a:spLocks noGrp="1"/>
          </p:cNvSpPr>
          <p:nvPr>
            <p:ph idx="1"/>
          </p:nvPr>
        </p:nvSpPr>
        <p:spPr>
          <a:xfrm>
            <a:off x="381000" y="1676401"/>
            <a:ext cx="11430000" cy="1190624"/>
          </a:xfrm>
        </p:spPr>
        <p:txBody>
          <a:bodyPr/>
          <a:lstStyle/>
          <a:p>
            <a:pPr marL="0" indent="0">
              <a:buNone/>
            </a:pPr>
            <a:r>
              <a:rPr lang="en-US" dirty="0"/>
              <a:t>All of the major browsers support the </a:t>
            </a:r>
            <a:r>
              <a:rPr lang="en-US" dirty="0" err="1"/>
              <a:t>WebAuthn</a:t>
            </a:r>
            <a:r>
              <a:rPr lang="en-US" dirty="0"/>
              <a:t> spec through the Credentials API and Web Authentication API</a:t>
            </a:r>
          </a:p>
          <a:p>
            <a:pPr lvl="1"/>
            <a:r>
              <a:rPr lang="en-US" dirty="0"/>
              <a:t>Except for Android </a:t>
            </a:r>
            <a:r>
              <a:rPr lang="en-US" dirty="0" err="1"/>
              <a:t>WebViews</a:t>
            </a:r>
            <a:endParaRPr lang="en-US" dirty="0"/>
          </a:p>
        </p:txBody>
      </p:sp>
      <p:sp>
        <p:nvSpPr>
          <p:cNvPr id="4" name="Date Placeholder 3">
            <a:extLst>
              <a:ext uri="{FF2B5EF4-FFF2-40B4-BE49-F238E27FC236}">
                <a16:creationId xmlns:a16="http://schemas.microsoft.com/office/drawing/2014/main" id="{B4F1C485-4C46-E5C2-2930-FC1DE1D5350B}"/>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7C24FD64-D62D-9575-25E3-CA8E46AC7259}"/>
              </a:ext>
            </a:extLst>
          </p:cNvPr>
          <p:cNvSpPr>
            <a:spLocks noGrp="1"/>
          </p:cNvSpPr>
          <p:nvPr>
            <p:ph type="sldNum" sz="quarter" idx="12"/>
          </p:nvPr>
        </p:nvSpPr>
        <p:spPr/>
        <p:txBody>
          <a:bodyPr/>
          <a:lstStyle/>
          <a:p>
            <a:fld id="{1FD39519-F647-444A-A8A9-A50B12C37903}" type="slidenum">
              <a:rPr lang="en-US" smtClean="0"/>
              <a:t>56</a:t>
            </a:fld>
            <a:endParaRPr lang="en-US"/>
          </a:p>
        </p:txBody>
      </p:sp>
      <p:sp>
        <p:nvSpPr>
          <p:cNvPr id="6" name="Text Placeholder 5">
            <a:extLst>
              <a:ext uri="{FF2B5EF4-FFF2-40B4-BE49-F238E27FC236}">
                <a16:creationId xmlns:a16="http://schemas.microsoft.com/office/drawing/2014/main" id="{4DFEF74B-FD79-C37B-F5DE-C7D3CE034DCF}"/>
              </a:ext>
            </a:extLst>
          </p:cNvPr>
          <p:cNvSpPr>
            <a:spLocks noGrp="1"/>
          </p:cNvSpPr>
          <p:nvPr>
            <p:ph type="body" sz="quarter" idx="13"/>
          </p:nvPr>
        </p:nvSpPr>
        <p:spPr/>
        <p:txBody>
          <a:bodyPr/>
          <a:lstStyle/>
          <a:p>
            <a:r>
              <a:rPr lang="en-US" dirty="0"/>
              <a:t>Who are the vendors?</a:t>
            </a:r>
          </a:p>
        </p:txBody>
      </p:sp>
      <p:sp>
        <p:nvSpPr>
          <p:cNvPr id="10" name="Rectangle 2">
            <a:extLst>
              <a:ext uri="{FF2B5EF4-FFF2-40B4-BE49-F238E27FC236}">
                <a16:creationId xmlns:a16="http://schemas.microsoft.com/office/drawing/2014/main" id="{FB279D21-CDCF-2CBE-A568-573B2EDED8FB}"/>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Content Placeholder 2">
            <a:extLst>
              <a:ext uri="{FF2B5EF4-FFF2-40B4-BE49-F238E27FC236}">
                <a16:creationId xmlns:a16="http://schemas.microsoft.com/office/drawing/2014/main" id="{A5B66707-35DA-4571-5705-D1114075130F}"/>
              </a:ext>
            </a:extLst>
          </p:cNvPr>
          <p:cNvSpPr txBox="1">
            <a:spLocks/>
          </p:cNvSpPr>
          <p:nvPr/>
        </p:nvSpPr>
        <p:spPr>
          <a:xfrm>
            <a:off x="381000" y="2867026"/>
            <a:ext cx="6621684" cy="3475902"/>
          </a:xfrm>
          <a:prstGeom prst="rect">
            <a:avLst/>
          </a:prstGeom>
        </p:spPr>
        <p:txBody>
          <a:bodyPr vert="horz" lIns="0" tIns="45720" rIns="0" bIns="45720" numCol="2"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55563">
              <a:buNone/>
            </a:pPr>
            <a:r>
              <a:rPr lang="en-US" sz="1700" u="sng" dirty="0"/>
              <a:t>Desktop</a:t>
            </a:r>
          </a:p>
          <a:p>
            <a:pPr marL="573087" lvl="1" indent="0">
              <a:buFont typeface="Arial" panose="020B0604020202020204" pitchFamily="34" charset="0"/>
              <a:buNone/>
            </a:pPr>
            <a:r>
              <a:rPr lang="en-US" sz="1700" dirty="0"/>
              <a:t>Chrome</a:t>
            </a:r>
          </a:p>
          <a:p>
            <a:pPr marL="573087" lvl="1" indent="0">
              <a:buFont typeface="Arial" panose="020B0604020202020204" pitchFamily="34" charset="0"/>
              <a:buNone/>
            </a:pPr>
            <a:r>
              <a:rPr lang="en-US" sz="1700" dirty="0"/>
              <a:t>Edge</a:t>
            </a:r>
          </a:p>
          <a:p>
            <a:pPr marL="573087" lvl="1" indent="0">
              <a:buFont typeface="Arial" panose="020B0604020202020204" pitchFamily="34" charset="0"/>
              <a:buNone/>
            </a:pPr>
            <a:r>
              <a:rPr lang="en-US" sz="1700" dirty="0"/>
              <a:t>Firefox</a:t>
            </a:r>
          </a:p>
          <a:p>
            <a:pPr marL="573087" lvl="1" indent="0">
              <a:buFont typeface="Arial" panose="020B0604020202020204" pitchFamily="34" charset="0"/>
              <a:buNone/>
            </a:pPr>
            <a:r>
              <a:rPr lang="en-US" sz="1700" dirty="0"/>
              <a:t>Opera</a:t>
            </a:r>
          </a:p>
          <a:p>
            <a:pPr marL="573087" lvl="1" indent="0">
              <a:buFont typeface="Arial" panose="020B0604020202020204" pitchFamily="34" charset="0"/>
              <a:buNone/>
            </a:pPr>
            <a:r>
              <a:rPr lang="en-US" sz="1700" dirty="0"/>
              <a:t>Safari</a:t>
            </a:r>
          </a:p>
          <a:p>
            <a:pPr marL="0" indent="-55563">
              <a:buNone/>
            </a:pPr>
            <a:endParaRPr lang="en-US" sz="1700" dirty="0"/>
          </a:p>
          <a:p>
            <a:pPr marL="0" indent="-55563">
              <a:buNone/>
            </a:pPr>
            <a:endParaRPr lang="en-US" sz="1700" dirty="0"/>
          </a:p>
          <a:p>
            <a:pPr marL="0" indent="-55563">
              <a:buNone/>
            </a:pPr>
            <a:endParaRPr lang="en-US" sz="1700" dirty="0"/>
          </a:p>
          <a:p>
            <a:pPr marL="0" indent="-55563">
              <a:buNone/>
            </a:pPr>
            <a:endParaRPr lang="en-US" sz="1700" dirty="0"/>
          </a:p>
          <a:p>
            <a:pPr marL="0" indent="-55563">
              <a:buNone/>
            </a:pPr>
            <a:r>
              <a:rPr lang="en-US" sz="1700" u="sng" dirty="0"/>
              <a:t>Mobile</a:t>
            </a:r>
          </a:p>
          <a:p>
            <a:pPr marL="573087" lvl="1" indent="0">
              <a:buFont typeface="Arial" panose="020B0604020202020204" pitchFamily="34" charset="0"/>
              <a:buNone/>
            </a:pPr>
            <a:r>
              <a:rPr lang="en-US" sz="1700" dirty="0"/>
              <a:t>Chrome Android</a:t>
            </a:r>
          </a:p>
          <a:p>
            <a:pPr marL="573087" lvl="1" indent="0">
              <a:buFont typeface="Arial" panose="020B0604020202020204" pitchFamily="34" charset="0"/>
              <a:buNone/>
            </a:pPr>
            <a:r>
              <a:rPr lang="en-US" sz="1700" dirty="0"/>
              <a:t>Firefox for Android</a:t>
            </a:r>
          </a:p>
          <a:p>
            <a:pPr marL="573087" lvl="1" indent="0">
              <a:buFont typeface="Arial" panose="020B0604020202020204" pitchFamily="34" charset="0"/>
              <a:buNone/>
            </a:pPr>
            <a:r>
              <a:rPr lang="en-US" sz="1700" dirty="0"/>
              <a:t>Opera Android</a:t>
            </a:r>
          </a:p>
          <a:p>
            <a:pPr marL="573087" lvl="1" indent="0">
              <a:buFont typeface="Arial" panose="020B0604020202020204" pitchFamily="34" charset="0"/>
              <a:buNone/>
            </a:pPr>
            <a:r>
              <a:rPr lang="en-US" sz="1700" dirty="0"/>
              <a:t>Safari on iOS</a:t>
            </a:r>
          </a:p>
          <a:p>
            <a:pPr marL="573087" lvl="1" indent="0">
              <a:buFont typeface="Arial" panose="020B0604020202020204" pitchFamily="34" charset="0"/>
              <a:buNone/>
            </a:pPr>
            <a:r>
              <a:rPr lang="en-US" sz="1700" dirty="0"/>
              <a:t>Samsung Internet</a:t>
            </a:r>
          </a:p>
          <a:p>
            <a:pPr marL="573087" lvl="1" indent="0">
              <a:buFont typeface="Arial" panose="020B0604020202020204" pitchFamily="34" charset="0"/>
              <a:buNone/>
            </a:pPr>
            <a:r>
              <a:rPr lang="en-US" sz="1700" strike="sngStrike" dirty="0"/>
              <a:t>WebView Android</a:t>
            </a:r>
          </a:p>
          <a:p>
            <a:pPr marL="573087" lvl="1" indent="0">
              <a:buFont typeface="Arial" panose="020B0604020202020204" pitchFamily="34" charset="0"/>
              <a:buNone/>
            </a:pPr>
            <a:r>
              <a:rPr lang="en-US" sz="1700" dirty="0"/>
              <a:t>WebView on iOS</a:t>
            </a:r>
          </a:p>
        </p:txBody>
      </p:sp>
      <p:sp>
        <p:nvSpPr>
          <p:cNvPr id="12" name="TextBox 11">
            <a:extLst>
              <a:ext uri="{FF2B5EF4-FFF2-40B4-BE49-F238E27FC236}">
                <a16:creationId xmlns:a16="http://schemas.microsoft.com/office/drawing/2014/main" id="{FA31E09C-B583-E015-191F-725142132BF8}"/>
              </a:ext>
            </a:extLst>
          </p:cNvPr>
          <p:cNvSpPr txBox="1"/>
          <p:nvPr/>
        </p:nvSpPr>
        <p:spPr>
          <a:xfrm>
            <a:off x="7002684" y="5845313"/>
            <a:ext cx="4808316" cy="707886"/>
          </a:xfrm>
          <a:prstGeom prst="rect">
            <a:avLst/>
          </a:prstGeom>
          <a:noFill/>
        </p:spPr>
        <p:txBody>
          <a:bodyPr wrap="square">
            <a:spAutoFit/>
          </a:bodyPr>
          <a:lstStyle/>
          <a:p>
            <a:r>
              <a:rPr lang="en-US" sz="1000" i="1" dirty="0"/>
              <a:t>Mozilla Developer Docs:</a:t>
            </a:r>
          </a:p>
          <a:p>
            <a:r>
              <a:rPr lang="en-US" sz="1000" i="1" dirty="0"/>
              <a:t>https://</a:t>
            </a:r>
            <a:r>
              <a:rPr lang="en-US" sz="1000" i="1" dirty="0" err="1"/>
              <a:t>developer.mozilla.org</a:t>
            </a:r>
            <a:r>
              <a:rPr lang="en-US" sz="1000" i="1" dirty="0"/>
              <a:t>/</a:t>
            </a:r>
            <a:r>
              <a:rPr lang="en-US" sz="1000" i="1" dirty="0" err="1"/>
              <a:t>en</a:t>
            </a:r>
            <a:r>
              <a:rPr lang="en-US" sz="1000" i="1" dirty="0"/>
              <a:t>-US/docs/Web/API/</a:t>
            </a:r>
            <a:r>
              <a:rPr lang="en-US" sz="1000" i="1" dirty="0" err="1"/>
              <a:t>Credential_Management_API</a:t>
            </a:r>
            <a:endParaRPr lang="en-US" sz="1000" i="1" dirty="0"/>
          </a:p>
          <a:p>
            <a:r>
              <a:rPr lang="en-US" sz="1000" i="1" dirty="0"/>
              <a:t>https://</a:t>
            </a:r>
            <a:r>
              <a:rPr lang="en-US" sz="1000" i="1" dirty="0" err="1"/>
              <a:t>developer.mozilla.org</a:t>
            </a:r>
            <a:r>
              <a:rPr lang="en-US" sz="1000" i="1" dirty="0"/>
              <a:t>/</a:t>
            </a:r>
            <a:r>
              <a:rPr lang="en-US" sz="1000" i="1" dirty="0" err="1"/>
              <a:t>en</a:t>
            </a:r>
            <a:r>
              <a:rPr lang="en-US" sz="1000" i="1" dirty="0"/>
              <a:t>-US/docs/Web/API/</a:t>
            </a:r>
            <a:r>
              <a:rPr lang="en-US" sz="1000" i="1" dirty="0" err="1"/>
              <a:t>Web_Authentication_API</a:t>
            </a:r>
            <a:endParaRPr lang="en-US" sz="1000" i="1" dirty="0"/>
          </a:p>
          <a:p>
            <a:endParaRPr lang="en-US" sz="1000" i="1" dirty="0">
              <a:solidFill>
                <a:srgbClr val="000000"/>
              </a:solidFill>
              <a:effectLst/>
              <a:latin typeface="Arial" panose="020B0604020202020204" pitchFamily="34" charset="0"/>
            </a:endParaRPr>
          </a:p>
        </p:txBody>
      </p:sp>
      <p:pic>
        <p:nvPicPr>
          <p:cNvPr id="9" name="Audio 8">
            <a:extLst>
              <a:ext uri="{FF2B5EF4-FFF2-40B4-BE49-F238E27FC236}">
                <a16:creationId xmlns:a16="http://schemas.microsoft.com/office/drawing/2014/main" id="{F62822BC-FE03-F206-9626-B7D5ED3DD9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89531478"/>
      </p:ext>
    </p:extLst>
  </p:cSld>
  <p:clrMapOvr>
    <a:masterClrMapping/>
  </p:clrMapOvr>
  <mc:AlternateContent xmlns:mc="http://schemas.openxmlformats.org/markup-compatibility/2006" xmlns:p14="http://schemas.microsoft.com/office/powerpoint/2010/main">
    <mc:Choice Requires="p14">
      <p:transition spd="slow" p14:dur="2000" advTm="41290"/>
    </mc:Choice>
    <mc:Fallback xmlns="">
      <p:transition spd="slow" advTm="41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E970C-6094-FCA5-4319-DBD858653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ADAA3F-3777-4C9E-320B-532CA2876964}"/>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1B6B48DE-F3D9-0B32-DAEF-D375DC220C99}"/>
              </a:ext>
            </a:extLst>
          </p:cNvPr>
          <p:cNvSpPr>
            <a:spLocks noGrp="1"/>
          </p:cNvSpPr>
          <p:nvPr>
            <p:ph idx="1"/>
          </p:nvPr>
        </p:nvSpPr>
        <p:spPr>
          <a:xfrm>
            <a:off x="381000" y="1676400"/>
            <a:ext cx="11430000" cy="4631801"/>
          </a:xfrm>
        </p:spPr>
        <p:txBody>
          <a:bodyPr/>
          <a:lstStyle/>
          <a:p>
            <a:r>
              <a:rPr lang="en-US" dirty="0"/>
              <a:t>Authenticator OEMs</a:t>
            </a:r>
          </a:p>
          <a:p>
            <a:r>
              <a:rPr lang="en-US" dirty="0"/>
              <a:t>Enterprise Identity Solution Providers</a:t>
            </a:r>
          </a:p>
          <a:p>
            <a:pPr marL="0" indent="0">
              <a:buNone/>
            </a:pPr>
            <a:endParaRPr lang="en-US" dirty="0"/>
          </a:p>
          <a:p>
            <a:r>
              <a:rPr lang="en-US" dirty="0"/>
              <a:t>Password Managers</a:t>
            </a:r>
          </a:p>
          <a:p>
            <a:r>
              <a:rPr lang="en-US" dirty="0"/>
              <a:t>Platforms</a:t>
            </a:r>
          </a:p>
          <a:p>
            <a:pPr lvl="1"/>
            <a:r>
              <a:rPr lang="en-US" dirty="0"/>
              <a:t>Act as both authenticator and password manager</a:t>
            </a:r>
          </a:p>
          <a:p>
            <a:pPr lvl="1"/>
            <a:r>
              <a:rPr lang="en-US" dirty="0"/>
              <a:t>Apple *OS, Google Android, Microsoft Windows, Samsung IoT</a:t>
            </a:r>
          </a:p>
          <a:p>
            <a:pPr lvl="1"/>
            <a:r>
              <a:rPr lang="en-US" dirty="0"/>
              <a:t> </a:t>
            </a:r>
            <a:r>
              <a:rPr lang="en-US" strike="sngStrike" dirty="0"/>
              <a:t>Linux</a:t>
            </a:r>
            <a:r>
              <a:rPr lang="en-US" dirty="0"/>
              <a:t> </a:t>
            </a:r>
          </a:p>
          <a:p>
            <a:endParaRPr lang="en-US" dirty="0"/>
          </a:p>
          <a:p>
            <a:endParaRPr lang="en-US" dirty="0"/>
          </a:p>
        </p:txBody>
      </p:sp>
      <p:sp>
        <p:nvSpPr>
          <p:cNvPr id="4" name="Date Placeholder 3">
            <a:extLst>
              <a:ext uri="{FF2B5EF4-FFF2-40B4-BE49-F238E27FC236}">
                <a16:creationId xmlns:a16="http://schemas.microsoft.com/office/drawing/2014/main" id="{7D188F79-7916-2CCA-BF7B-69E17D2F641C}"/>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D8B64775-AA52-A991-BD98-8ED8B0ED4225}"/>
              </a:ext>
            </a:extLst>
          </p:cNvPr>
          <p:cNvSpPr>
            <a:spLocks noGrp="1"/>
          </p:cNvSpPr>
          <p:nvPr>
            <p:ph type="sldNum" sz="quarter" idx="12"/>
          </p:nvPr>
        </p:nvSpPr>
        <p:spPr/>
        <p:txBody>
          <a:bodyPr/>
          <a:lstStyle/>
          <a:p>
            <a:fld id="{1FD39519-F647-444A-A8A9-A50B12C37903}" type="slidenum">
              <a:rPr lang="en-US" smtClean="0"/>
              <a:t>57</a:t>
            </a:fld>
            <a:endParaRPr lang="en-US"/>
          </a:p>
        </p:txBody>
      </p:sp>
      <p:sp>
        <p:nvSpPr>
          <p:cNvPr id="6" name="Text Placeholder 5">
            <a:extLst>
              <a:ext uri="{FF2B5EF4-FFF2-40B4-BE49-F238E27FC236}">
                <a16:creationId xmlns:a16="http://schemas.microsoft.com/office/drawing/2014/main" id="{C6120869-625F-6DF6-E7CD-9CF2A58F384C}"/>
              </a:ext>
            </a:extLst>
          </p:cNvPr>
          <p:cNvSpPr>
            <a:spLocks noGrp="1"/>
          </p:cNvSpPr>
          <p:nvPr>
            <p:ph type="body" sz="quarter" idx="13"/>
          </p:nvPr>
        </p:nvSpPr>
        <p:spPr/>
        <p:txBody>
          <a:bodyPr/>
          <a:lstStyle/>
          <a:p>
            <a:r>
              <a:rPr lang="en-US" dirty="0"/>
              <a:t>Who are the vendors?</a:t>
            </a:r>
          </a:p>
        </p:txBody>
      </p:sp>
      <p:sp>
        <p:nvSpPr>
          <p:cNvPr id="10" name="Rectangle 2">
            <a:extLst>
              <a:ext uri="{FF2B5EF4-FFF2-40B4-BE49-F238E27FC236}">
                <a16:creationId xmlns:a16="http://schemas.microsoft.com/office/drawing/2014/main" id="{EB510005-D955-CF69-91C1-4B3992DB2AD7}"/>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F2326E74-257D-6EA0-9383-3C6777F96AE2}"/>
              </a:ext>
            </a:extLst>
          </p:cNvPr>
          <p:cNvPicPr>
            <a:picLocks noChangeAspect="1"/>
          </p:cNvPicPr>
          <p:nvPr/>
        </p:nvPicPr>
        <p:blipFill>
          <a:blip r:embed="rId5"/>
          <a:stretch>
            <a:fillRect/>
          </a:stretch>
        </p:blipFill>
        <p:spPr>
          <a:xfrm>
            <a:off x="8695887" y="4057651"/>
            <a:ext cx="1606435" cy="1288361"/>
          </a:xfrm>
          <a:prstGeom prst="rect">
            <a:avLst/>
          </a:prstGeom>
        </p:spPr>
      </p:pic>
      <p:pic>
        <p:nvPicPr>
          <p:cNvPr id="9" name="Audio 8">
            <a:extLst>
              <a:ext uri="{FF2B5EF4-FFF2-40B4-BE49-F238E27FC236}">
                <a16:creationId xmlns:a16="http://schemas.microsoft.com/office/drawing/2014/main" id="{516F1A18-2D02-A259-BD02-0D1D1511C1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4239633"/>
      </p:ext>
    </p:extLst>
  </p:cSld>
  <p:clrMapOvr>
    <a:masterClrMapping/>
  </p:clrMapOvr>
  <mc:AlternateContent xmlns:mc="http://schemas.openxmlformats.org/markup-compatibility/2006" xmlns:p14="http://schemas.microsoft.com/office/powerpoint/2010/main">
    <mc:Choice Requires="p14">
      <p:transition spd="slow" p14:dur="2000" advTm="93962"/>
    </mc:Choice>
    <mc:Fallback xmlns="">
      <p:transition spd="slow" advTm="93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143E-CAE5-81B2-D5E8-A17FEE14EB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E69F2-2B4E-4479-05B9-B84B13FC25B4}"/>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E91A3E49-AC39-C6EA-E3AE-E8D820235C76}"/>
              </a:ext>
            </a:extLst>
          </p:cNvPr>
          <p:cNvSpPr>
            <a:spLocks noGrp="1"/>
          </p:cNvSpPr>
          <p:nvPr>
            <p:ph idx="1"/>
          </p:nvPr>
        </p:nvSpPr>
        <p:spPr>
          <a:xfrm>
            <a:off x="381000" y="1676400"/>
            <a:ext cx="11430000" cy="4631801"/>
          </a:xfrm>
        </p:spPr>
        <p:txBody>
          <a:bodyPr/>
          <a:lstStyle/>
          <a:p>
            <a:r>
              <a:rPr lang="en-US" dirty="0"/>
              <a:t>Big Tech</a:t>
            </a:r>
          </a:p>
          <a:p>
            <a:pPr lvl="1"/>
            <a:r>
              <a:rPr lang="en-US" dirty="0"/>
              <a:t>Apple, Google, Microsoft</a:t>
            </a:r>
          </a:p>
          <a:p>
            <a:endParaRPr lang="en-US" dirty="0"/>
          </a:p>
          <a:p>
            <a:r>
              <a:rPr lang="en-US" dirty="0"/>
              <a:t>Financial Services</a:t>
            </a:r>
          </a:p>
          <a:p>
            <a:pPr lvl="1"/>
            <a:r>
              <a:rPr lang="en-US" dirty="0"/>
              <a:t>Fraud prevention</a:t>
            </a:r>
          </a:p>
          <a:p>
            <a:endParaRPr lang="en-US" dirty="0"/>
          </a:p>
          <a:p>
            <a:r>
              <a:rPr lang="en-US" dirty="0"/>
              <a:t>Enterprises</a:t>
            </a:r>
          </a:p>
          <a:p>
            <a:endParaRPr lang="en-US" dirty="0"/>
          </a:p>
          <a:p>
            <a:pPr marL="0" indent="0">
              <a:buNone/>
            </a:pPr>
            <a:r>
              <a:rPr lang="en-US" dirty="0"/>
              <a:t>Everyone else is just starting to notice passkeys</a:t>
            </a:r>
          </a:p>
          <a:p>
            <a:endParaRPr lang="en-US" dirty="0"/>
          </a:p>
          <a:p>
            <a:endParaRPr lang="en-US" dirty="0"/>
          </a:p>
        </p:txBody>
      </p:sp>
      <p:sp>
        <p:nvSpPr>
          <p:cNvPr id="4" name="Date Placeholder 3">
            <a:extLst>
              <a:ext uri="{FF2B5EF4-FFF2-40B4-BE49-F238E27FC236}">
                <a16:creationId xmlns:a16="http://schemas.microsoft.com/office/drawing/2014/main" id="{CB286E27-2296-E9D6-0808-B2843D7E3FEC}"/>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6B4D09F1-E368-1C5B-1E4C-A9333E3870C7}"/>
              </a:ext>
            </a:extLst>
          </p:cNvPr>
          <p:cNvSpPr>
            <a:spLocks noGrp="1"/>
          </p:cNvSpPr>
          <p:nvPr>
            <p:ph type="sldNum" sz="quarter" idx="12"/>
          </p:nvPr>
        </p:nvSpPr>
        <p:spPr/>
        <p:txBody>
          <a:bodyPr/>
          <a:lstStyle/>
          <a:p>
            <a:fld id="{1FD39519-F647-444A-A8A9-A50B12C37903}" type="slidenum">
              <a:rPr lang="en-US" smtClean="0"/>
              <a:t>58</a:t>
            </a:fld>
            <a:endParaRPr lang="en-US"/>
          </a:p>
        </p:txBody>
      </p:sp>
      <p:sp>
        <p:nvSpPr>
          <p:cNvPr id="6" name="Text Placeholder 5">
            <a:extLst>
              <a:ext uri="{FF2B5EF4-FFF2-40B4-BE49-F238E27FC236}">
                <a16:creationId xmlns:a16="http://schemas.microsoft.com/office/drawing/2014/main" id="{B1243BC9-B35D-DE66-4267-2B07D2B4216E}"/>
              </a:ext>
            </a:extLst>
          </p:cNvPr>
          <p:cNvSpPr>
            <a:spLocks noGrp="1"/>
          </p:cNvSpPr>
          <p:nvPr>
            <p:ph type="body" sz="quarter" idx="13"/>
          </p:nvPr>
        </p:nvSpPr>
        <p:spPr/>
        <p:txBody>
          <a:bodyPr/>
          <a:lstStyle/>
          <a:p>
            <a:r>
              <a:rPr lang="en-US" dirty="0"/>
              <a:t>Who is using </a:t>
            </a:r>
            <a:r>
              <a:rPr lang="en-US" dirty="0" err="1"/>
              <a:t>WebAuthn</a:t>
            </a:r>
            <a:r>
              <a:rPr lang="en-US" dirty="0"/>
              <a:t>?</a:t>
            </a:r>
          </a:p>
        </p:txBody>
      </p:sp>
      <p:sp>
        <p:nvSpPr>
          <p:cNvPr id="10" name="Rectangle 2">
            <a:extLst>
              <a:ext uri="{FF2B5EF4-FFF2-40B4-BE49-F238E27FC236}">
                <a16:creationId xmlns:a16="http://schemas.microsoft.com/office/drawing/2014/main" id="{BFD38564-0555-ADDD-C699-0D34F1BA8995}"/>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F85BBE58-9DD2-E4E1-A405-E8E31856A0A0}"/>
              </a:ext>
            </a:extLst>
          </p:cNvPr>
          <p:cNvSpPr txBox="1">
            <a:spLocks/>
          </p:cNvSpPr>
          <p:nvPr/>
        </p:nvSpPr>
        <p:spPr>
          <a:xfrm>
            <a:off x="5715000" y="1676400"/>
            <a:ext cx="6096000" cy="4631801"/>
          </a:xfrm>
          <a:prstGeom prst="rect">
            <a:avLst/>
          </a:prstGeom>
        </p:spPr>
        <p:txBody>
          <a:bodyPr vert="horz" lIns="0" tIns="45720" rIns="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endParaRPr lang="en-US" dirty="0"/>
          </a:p>
        </p:txBody>
      </p:sp>
      <p:pic>
        <p:nvPicPr>
          <p:cNvPr id="11" name="Audio 10">
            <a:extLst>
              <a:ext uri="{FF2B5EF4-FFF2-40B4-BE49-F238E27FC236}">
                <a16:creationId xmlns:a16="http://schemas.microsoft.com/office/drawing/2014/main" id="{36CDE6DB-167F-5953-B6B2-86AFD01A37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9924970"/>
      </p:ext>
    </p:extLst>
  </p:cSld>
  <p:clrMapOvr>
    <a:masterClrMapping/>
  </p:clrMapOvr>
  <mc:AlternateContent xmlns:mc="http://schemas.openxmlformats.org/markup-compatibility/2006" xmlns:p14="http://schemas.microsoft.com/office/powerpoint/2010/main">
    <mc:Choice Requires="p14">
      <p:transition spd="slow" p14:dur="2000" advTm="41546"/>
    </mc:Choice>
    <mc:Fallback xmlns="">
      <p:transition spd="slow" advTm="41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CC3D3-2D0B-BBDD-461A-B20C47D4E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D2A9E-83BA-E120-E961-47EB369202B7}"/>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E6AB07BE-DEE7-BD1E-0F77-D0062792474A}"/>
              </a:ext>
            </a:extLst>
          </p:cNvPr>
          <p:cNvSpPr>
            <a:spLocks noGrp="1"/>
          </p:cNvSpPr>
          <p:nvPr>
            <p:ph idx="1"/>
          </p:nvPr>
        </p:nvSpPr>
        <p:spPr>
          <a:xfrm>
            <a:off x="381000" y="1676400"/>
            <a:ext cx="11430000" cy="4631801"/>
          </a:xfrm>
        </p:spPr>
        <p:txBody>
          <a:bodyPr/>
          <a:lstStyle/>
          <a:p>
            <a:pPr marL="0" indent="0">
              <a:buNone/>
            </a:pPr>
            <a:r>
              <a:rPr lang="en-US" dirty="0"/>
              <a:t>Active Research!</a:t>
            </a:r>
          </a:p>
          <a:p>
            <a:pPr marL="0" indent="0">
              <a:buNone/>
            </a:pPr>
            <a:endParaRPr lang="en-US" dirty="0"/>
          </a:p>
          <a:p>
            <a:pPr marL="0" indent="0">
              <a:buNone/>
            </a:pPr>
            <a:r>
              <a:rPr lang="en-US" dirty="0"/>
              <a:t>I am looking at how these vendors and enterprises are using passkeys.</a:t>
            </a:r>
          </a:p>
          <a:p>
            <a:pPr marL="0" indent="0">
              <a:buNone/>
            </a:pPr>
            <a:endParaRPr lang="en-US" dirty="0"/>
          </a:p>
          <a:p>
            <a:r>
              <a:rPr lang="en-US" dirty="0"/>
              <a:t>Phase 1: Detailed fact finding</a:t>
            </a:r>
          </a:p>
          <a:p>
            <a:r>
              <a:rPr lang="en-US" dirty="0"/>
              <a:t>Phase 2: … ?</a:t>
            </a:r>
          </a:p>
          <a:p>
            <a:r>
              <a:rPr lang="en-US" dirty="0"/>
              <a:t>Phase 3: </a:t>
            </a:r>
            <a:r>
              <a:rPr lang="en-US" i="1" strike="sngStrike" dirty="0"/>
              <a:t>Profit</a:t>
            </a:r>
            <a:r>
              <a:rPr lang="en-US" dirty="0"/>
              <a:t> Vulnerabilities</a:t>
            </a:r>
          </a:p>
          <a:p>
            <a:endParaRPr lang="en-US" dirty="0"/>
          </a:p>
        </p:txBody>
      </p:sp>
      <p:sp>
        <p:nvSpPr>
          <p:cNvPr id="4" name="Date Placeholder 3">
            <a:extLst>
              <a:ext uri="{FF2B5EF4-FFF2-40B4-BE49-F238E27FC236}">
                <a16:creationId xmlns:a16="http://schemas.microsoft.com/office/drawing/2014/main" id="{47549327-6840-BF20-7DB2-EE58D4E4802E}"/>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5C80A13B-01ED-82CB-0872-75A26AAC1EFF}"/>
              </a:ext>
            </a:extLst>
          </p:cNvPr>
          <p:cNvSpPr>
            <a:spLocks noGrp="1"/>
          </p:cNvSpPr>
          <p:nvPr>
            <p:ph type="sldNum" sz="quarter" idx="12"/>
          </p:nvPr>
        </p:nvSpPr>
        <p:spPr/>
        <p:txBody>
          <a:bodyPr/>
          <a:lstStyle/>
          <a:p>
            <a:fld id="{1FD39519-F647-444A-A8A9-A50B12C37903}" type="slidenum">
              <a:rPr lang="en-US" smtClean="0"/>
              <a:t>59</a:t>
            </a:fld>
            <a:endParaRPr lang="en-US"/>
          </a:p>
        </p:txBody>
      </p:sp>
      <p:sp>
        <p:nvSpPr>
          <p:cNvPr id="6" name="Text Placeholder 5">
            <a:extLst>
              <a:ext uri="{FF2B5EF4-FFF2-40B4-BE49-F238E27FC236}">
                <a16:creationId xmlns:a16="http://schemas.microsoft.com/office/drawing/2014/main" id="{20771C2B-F0DF-005B-5350-E26E68005E8A}"/>
              </a:ext>
            </a:extLst>
          </p:cNvPr>
          <p:cNvSpPr>
            <a:spLocks noGrp="1"/>
          </p:cNvSpPr>
          <p:nvPr>
            <p:ph type="body" sz="quarter" idx="13"/>
          </p:nvPr>
        </p:nvSpPr>
        <p:spPr/>
        <p:txBody>
          <a:bodyPr/>
          <a:lstStyle/>
          <a:p>
            <a:r>
              <a:rPr lang="en-US" dirty="0"/>
              <a:t>How are they using </a:t>
            </a:r>
            <a:r>
              <a:rPr lang="en-US" dirty="0" err="1"/>
              <a:t>WebAuthn</a:t>
            </a:r>
            <a:r>
              <a:rPr lang="en-US" dirty="0"/>
              <a:t>?</a:t>
            </a:r>
          </a:p>
        </p:txBody>
      </p:sp>
      <p:sp>
        <p:nvSpPr>
          <p:cNvPr id="10" name="Rectangle 2">
            <a:extLst>
              <a:ext uri="{FF2B5EF4-FFF2-40B4-BE49-F238E27FC236}">
                <a16:creationId xmlns:a16="http://schemas.microsoft.com/office/drawing/2014/main" id="{398AFBD2-68F6-1535-DD7D-21395E6B3D0C}"/>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Audio 8">
            <a:extLst>
              <a:ext uri="{FF2B5EF4-FFF2-40B4-BE49-F238E27FC236}">
                <a16:creationId xmlns:a16="http://schemas.microsoft.com/office/drawing/2014/main" id="{E6545BCC-111D-4314-7E54-B4ED3BFDDF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89633807"/>
      </p:ext>
    </p:extLst>
  </p:cSld>
  <p:clrMapOvr>
    <a:masterClrMapping/>
  </p:clrMapOvr>
  <mc:AlternateContent xmlns:mc="http://schemas.openxmlformats.org/markup-compatibility/2006" xmlns:p14="http://schemas.microsoft.com/office/powerpoint/2010/main">
    <mc:Choice Requires="p14">
      <p:transition spd="slow" p14:dur="2000" advTm="29674"/>
    </mc:Choice>
    <mc:Fallback xmlns="">
      <p:transition spd="slow" advTm="29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8436F906-B55F-ADA4-BDB3-7D5643054462}"/>
                  </a:ext>
                </a:extLst>
              </p:cNvPr>
              <p:cNvGraphicFramePr>
                <a:graphicFrameLocks noChangeAspect="1"/>
              </p:cNvGraphicFramePr>
              <p:nvPr>
                <p:extLst>
                  <p:ext uri="{D42A27DB-BD31-4B8C-83A1-F6EECF244321}">
                    <p14:modId xmlns:p14="http://schemas.microsoft.com/office/powerpoint/2010/main" val="4110112567"/>
                  </p:ext>
                </p:extLst>
              </p:nvPr>
            </p:nvGraphicFramePr>
            <p:xfrm>
              <a:off x="0" y="719666"/>
              <a:ext cx="12192000" cy="6138334"/>
            </p:xfrm>
            <a:graphic>
              <a:graphicData uri="http://schemas.microsoft.com/office/powerpoint/2016/summaryzoom">
                <psuz:summaryZm>
                  <psuz:summaryZmObj sectionId="{3F5F37B2-F791-4442-89F7-955A3A4810E6}">
                    <psuz:zmPr id="{EE6A0E5C-430A-B34A-8699-D3E9BF62EC93}" transitionDur="1000">
                      <p166:blipFill xmlns:p166="http://schemas.microsoft.com/office/powerpoint/2016/6/main">
                        <a:blip r:embed="rId5"/>
                        <a:stretch>
                          <a:fillRect/>
                        </a:stretch>
                      </p166:blipFill>
                      <p166:spPr xmlns:p166="http://schemas.microsoft.com/office/powerpoint/2016/6/main">
                        <a:xfrm>
                          <a:off x="472440" y="943187"/>
                          <a:ext cx="3657600" cy="2057400"/>
                        </a:xfrm>
                        <a:prstGeom prst="rect">
                          <a:avLst/>
                        </a:prstGeom>
                        <a:ln w="3175">
                          <a:solidFill>
                            <a:prstClr val="ltGray"/>
                          </a:solidFill>
                        </a:ln>
                      </p166:spPr>
                    </psuz:zmPr>
                  </psuz:summaryZmObj>
                  <psuz:summaryZmObj sectionId="{C52C6A10-2341-9D4B-B343-6CAE7044125E}">
                    <psuz:zmPr id="{42DB0B8A-1F04-2B4E-9D6B-722472E61659}" transitionDur="1000">
                      <p166:blipFill xmlns:p166="http://schemas.microsoft.com/office/powerpoint/2016/6/main">
                        <a:blip r:embed="rId6"/>
                        <a:stretch>
                          <a:fillRect/>
                        </a:stretch>
                      </p166:blipFill>
                      <p166:spPr xmlns:p166="http://schemas.microsoft.com/office/powerpoint/2016/6/main">
                        <a:xfrm>
                          <a:off x="4267200" y="943187"/>
                          <a:ext cx="3657600" cy="2057400"/>
                        </a:xfrm>
                        <a:prstGeom prst="rect">
                          <a:avLst/>
                        </a:prstGeom>
                        <a:ln w="3175">
                          <a:solidFill>
                            <a:prstClr val="ltGray"/>
                          </a:solidFill>
                        </a:ln>
                      </p166:spPr>
                    </psuz:zmPr>
                  </psuz:summaryZmObj>
                  <psuz:summaryZmObj sectionId="{FF704515-23EF-4947-A687-8BAB228FA3E7}">
                    <psuz:zmPr id="{E84B7A42-DF21-D147-AE6E-7FDEA1A570AA}" transitionDur="1000">
                      <p166:blipFill xmlns:p166="http://schemas.microsoft.com/office/powerpoint/2016/6/main">
                        <a:blip r:embed="rId7"/>
                        <a:stretch>
                          <a:fillRect/>
                        </a:stretch>
                      </p166:blipFill>
                      <p166:spPr xmlns:p166="http://schemas.microsoft.com/office/powerpoint/2016/6/main">
                        <a:xfrm>
                          <a:off x="8061960" y="943187"/>
                          <a:ext cx="3657600" cy="2057400"/>
                        </a:xfrm>
                        <a:prstGeom prst="rect">
                          <a:avLst/>
                        </a:prstGeom>
                        <a:ln w="3175">
                          <a:solidFill>
                            <a:prstClr val="ltGray"/>
                          </a:solidFill>
                        </a:ln>
                      </p166:spPr>
                    </psuz:zmPr>
                  </psuz:summaryZmObj>
                  <psuz:summaryZmObj sectionId="{2E5179D7-14EC-1841-A5B8-9476A0D3E054}">
                    <psuz:zmPr id="{761F5B60-197F-B846-B47E-6ABB7201AB61}" transitionDur="1000">
                      <p166:blipFill xmlns:p166="http://schemas.microsoft.com/office/powerpoint/2016/6/main">
                        <a:blip r:embed="rId8"/>
                        <a:stretch>
                          <a:fillRect/>
                        </a:stretch>
                      </p166:blipFill>
                      <p166:spPr xmlns:p166="http://schemas.microsoft.com/office/powerpoint/2016/6/main">
                        <a:xfrm>
                          <a:off x="472440" y="3137747"/>
                          <a:ext cx="3657600" cy="2057400"/>
                        </a:xfrm>
                        <a:prstGeom prst="rect">
                          <a:avLst/>
                        </a:prstGeom>
                        <a:ln w="3175">
                          <a:solidFill>
                            <a:prstClr val="ltGray"/>
                          </a:solidFill>
                        </a:ln>
                      </p166:spPr>
                    </psuz:zmPr>
                  </psuz:summaryZmObj>
                  <psuz:summaryZmObj sectionId="{1C492AF8-308B-D04D-83CE-DF39E2B574D7}">
                    <psuz:zmPr id="{3FE02F5B-718B-7844-93BC-19EF7AFFA01F}" transitionDur="1000">
                      <p166:blipFill xmlns:p166="http://schemas.microsoft.com/office/powerpoint/2016/6/main">
                        <a:blip r:embed="rId9"/>
                        <a:stretch>
                          <a:fillRect/>
                        </a:stretch>
                      </p166:blipFill>
                      <p166:spPr xmlns:p166="http://schemas.microsoft.com/office/powerpoint/2016/6/main">
                        <a:xfrm>
                          <a:off x="4267200" y="3137747"/>
                          <a:ext cx="3657600" cy="2057400"/>
                        </a:xfrm>
                        <a:prstGeom prst="rect">
                          <a:avLst/>
                        </a:prstGeom>
                        <a:ln w="3175">
                          <a:solidFill>
                            <a:prstClr val="ltGray"/>
                          </a:solidFill>
                        </a:ln>
                      </p166:spPr>
                    </psuz:zmPr>
                  </psuz:summaryZmObj>
                  <psuz:summaryZmObj sectionId="{1AE85A19-815D-844A-A40B-0F03030F343C}">
                    <psuz:zmPr id="{0F91D449-5155-4D43-94FB-B18D81AB9BFB}" transitionDur="1000">
                      <p166:blipFill xmlns:p166="http://schemas.microsoft.com/office/powerpoint/2016/6/main">
                        <a:blip r:embed="rId10"/>
                        <a:stretch>
                          <a:fillRect/>
                        </a:stretch>
                      </p166:blipFill>
                      <p166:spPr xmlns:p166="http://schemas.microsoft.com/office/powerpoint/2016/6/main">
                        <a:xfrm>
                          <a:off x="8061960" y="3137747"/>
                          <a:ext cx="3657600" cy="205740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8436F906-B55F-ADA4-BDB3-7D5643054462}"/>
                  </a:ext>
                </a:extLst>
              </p:cNvPr>
              <p:cNvGrpSpPr>
                <a:grpSpLocks noGrp="1" noUngrp="1" noRot="1" noChangeAspect="1" noMove="1" noResize="1"/>
              </p:cNvGrpSpPr>
              <p:nvPr/>
            </p:nvGrpSpPr>
            <p:grpSpPr>
              <a:xfrm>
                <a:off x="0" y="719666"/>
                <a:ext cx="12192000" cy="6138334"/>
                <a:chOff x="0" y="719666"/>
                <a:chExt cx="12192000" cy="6138334"/>
              </a:xfrm>
            </p:grpSpPr>
            <p:pic>
              <p:nvPicPr>
                <p:cNvPr id="2" name="Picture 2">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72440" y="1662853"/>
                  <a:ext cx="3657600" cy="2057400"/>
                </a:xfrm>
                <a:prstGeom prst="rect">
                  <a:avLst/>
                </a:prstGeom>
                <a:ln w="3175">
                  <a:solidFill>
                    <a:prstClr val="ltGray"/>
                  </a:solidFill>
                </a:ln>
              </p:spPr>
            </p:pic>
            <p:pic>
              <p:nvPicPr>
                <p:cNvPr id="3" name="Picture 3">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67200" y="1662853"/>
                  <a:ext cx="3657600" cy="2057400"/>
                </a:xfrm>
                <a:prstGeom prst="rect">
                  <a:avLst/>
                </a:prstGeom>
                <a:ln w="3175">
                  <a:solidFill>
                    <a:prstClr val="ltGray"/>
                  </a:solidFill>
                </a:ln>
              </p:spPr>
            </p:pic>
            <p:pic>
              <p:nvPicPr>
                <p:cNvPr id="6" name="Picture 6">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061960" y="1662853"/>
                  <a:ext cx="3657600" cy="2057400"/>
                </a:xfrm>
                <a:prstGeom prst="rect">
                  <a:avLst/>
                </a:prstGeom>
                <a:ln w="3175">
                  <a:solidFill>
                    <a:prstClr val="ltGray"/>
                  </a:solidFill>
                </a:ln>
              </p:spPr>
            </p:pic>
            <p:pic>
              <p:nvPicPr>
                <p:cNvPr id="7" name="Picture 7">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72440" y="3857413"/>
                  <a:ext cx="3657600" cy="2057400"/>
                </a:xfrm>
                <a:prstGeom prst="rect">
                  <a:avLst/>
                </a:prstGeom>
                <a:ln w="3175">
                  <a:solidFill>
                    <a:prstClr val="ltGray"/>
                  </a:solidFill>
                </a:ln>
              </p:spPr>
            </p:pic>
            <p:pic>
              <p:nvPicPr>
                <p:cNvPr id="8" name="Picture 8">
                  <a:hlinkClick r:id="rId1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4267200" y="3857413"/>
                  <a:ext cx="3657600" cy="2057400"/>
                </a:xfrm>
                <a:prstGeom prst="rect">
                  <a:avLst/>
                </a:prstGeom>
                <a:ln w="3175">
                  <a:solidFill>
                    <a:prstClr val="ltGray"/>
                  </a:solidFill>
                </a:ln>
              </p:spPr>
            </p:pic>
            <p:pic>
              <p:nvPicPr>
                <p:cNvPr id="9" name="Picture 9">
                  <a:hlinkClick r:id="rId1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061960" y="3857413"/>
                  <a:ext cx="3657600" cy="2057400"/>
                </a:xfrm>
                <a:prstGeom prst="rect">
                  <a:avLst/>
                </a:prstGeom>
                <a:ln w="3175">
                  <a:solidFill>
                    <a:prstClr val="ltGray"/>
                  </a:solidFill>
                </a:ln>
              </p:spPr>
            </p:pic>
          </p:grpSp>
        </mc:Fallback>
      </mc:AlternateContent>
      <p:pic>
        <p:nvPicPr>
          <p:cNvPr id="4" name="Audio 3">
            <a:extLst>
              <a:ext uri="{FF2B5EF4-FFF2-40B4-BE49-F238E27FC236}">
                <a16:creationId xmlns:a16="http://schemas.microsoft.com/office/drawing/2014/main" id="{F9DECBA0-5B0B-FFD2-4922-03420A6795CC}"/>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92828153"/>
      </p:ext>
    </p:extLst>
  </p:cSld>
  <p:clrMapOvr>
    <a:masterClrMapping/>
  </p:clrMapOvr>
  <mc:AlternateContent xmlns:mc="http://schemas.openxmlformats.org/markup-compatibility/2006" xmlns:p14="http://schemas.microsoft.com/office/powerpoint/2010/main">
    <mc:Choice Requires="p14">
      <p:transition spd="slow" p14:dur="2000" advTm="47594"/>
    </mc:Choice>
    <mc:Fallback xmlns="">
      <p:transition spd="slow" advTm="47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1C61D-674B-E276-2917-FB6CEC428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9152D4-4546-CBB1-668A-7B4D8E837BF9}"/>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D9ECBA76-1769-4463-7EA9-77712156FE3D}"/>
              </a:ext>
            </a:extLst>
          </p:cNvPr>
          <p:cNvSpPr>
            <a:spLocks noGrp="1"/>
          </p:cNvSpPr>
          <p:nvPr>
            <p:ph idx="1"/>
          </p:nvPr>
        </p:nvSpPr>
        <p:spPr>
          <a:xfrm>
            <a:off x="381000" y="1676400"/>
            <a:ext cx="11430000" cy="4631801"/>
          </a:xfrm>
        </p:spPr>
        <p:txBody>
          <a:bodyPr/>
          <a:lstStyle/>
          <a:p>
            <a:pPr marL="0" indent="0">
              <a:buNone/>
            </a:pPr>
            <a:r>
              <a:rPr lang="en-US" b="1" dirty="0"/>
              <a:t>Phase 1: Detailed fact finding</a:t>
            </a:r>
          </a:p>
          <a:p>
            <a:endParaRPr lang="en-US" dirty="0"/>
          </a:p>
          <a:p>
            <a:pPr marL="0" indent="0">
              <a:buNone/>
            </a:pPr>
            <a:r>
              <a:rPr lang="en-US" dirty="0"/>
              <a:t>Background research</a:t>
            </a:r>
          </a:p>
          <a:p>
            <a:endParaRPr lang="en-US" dirty="0"/>
          </a:p>
          <a:p>
            <a:r>
              <a:rPr lang="en-US" dirty="0"/>
              <a:t>Everything you’ve seen today so far</a:t>
            </a:r>
          </a:p>
          <a:p>
            <a:pPr marL="0" indent="0">
              <a:buNone/>
            </a:pPr>
            <a:endParaRPr lang="en-US" dirty="0"/>
          </a:p>
        </p:txBody>
      </p:sp>
      <p:sp>
        <p:nvSpPr>
          <p:cNvPr id="4" name="Date Placeholder 3">
            <a:extLst>
              <a:ext uri="{FF2B5EF4-FFF2-40B4-BE49-F238E27FC236}">
                <a16:creationId xmlns:a16="http://schemas.microsoft.com/office/drawing/2014/main" id="{6E578AB9-BDEF-9889-CD85-19AF311BFF2D}"/>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B463F577-C76A-E749-AE90-046B48695A41}"/>
              </a:ext>
            </a:extLst>
          </p:cNvPr>
          <p:cNvSpPr>
            <a:spLocks noGrp="1"/>
          </p:cNvSpPr>
          <p:nvPr>
            <p:ph type="sldNum" sz="quarter" idx="12"/>
          </p:nvPr>
        </p:nvSpPr>
        <p:spPr/>
        <p:txBody>
          <a:bodyPr/>
          <a:lstStyle/>
          <a:p>
            <a:fld id="{1FD39519-F647-444A-A8A9-A50B12C37903}" type="slidenum">
              <a:rPr lang="en-US" smtClean="0"/>
              <a:t>60</a:t>
            </a:fld>
            <a:endParaRPr lang="en-US"/>
          </a:p>
        </p:txBody>
      </p:sp>
      <p:sp>
        <p:nvSpPr>
          <p:cNvPr id="6" name="Text Placeholder 5">
            <a:extLst>
              <a:ext uri="{FF2B5EF4-FFF2-40B4-BE49-F238E27FC236}">
                <a16:creationId xmlns:a16="http://schemas.microsoft.com/office/drawing/2014/main" id="{2968AFA8-17EF-6DF5-76B4-16C0A0E0B2C9}"/>
              </a:ext>
            </a:extLst>
          </p:cNvPr>
          <p:cNvSpPr>
            <a:spLocks noGrp="1"/>
          </p:cNvSpPr>
          <p:nvPr>
            <p:ph type="body" sz="quarter" idx="13"/>
          </p:nvPr>
        </p:nvSpPr>
        <p:spPr/>
        <p:txBody>
          <a:bodyPr/>
          <a:lstStyle/>
          <a:p>
            <a:r>
              <a:rPr lang="en-US" dirty="0"/>
              <a:t>How are they using </a:t>
            </a:r>
            <a:r>
              <a:rPr lang="en-US" dirty="0" err="1"/>
              <a:t>WebAuthn</a:t>
            </a:r>
            <a:r>
              <a:rPr lang="en-US" dirty="0"/>
              <a:t>?</a:t>
            </a:r>
          </a:p>
        </p:txBody>
      </p:sp>
      <p:sp>
        <p:nvSpPr>
          <p:cNvPr id="10" name="Rectangle 2">
            <a:extLst>
              <a:ext uri="{FF2B5EF4-FFF2-40B4-BE49-F238E27FC236}">
                <a16:creationId xmlns:a16="http://schemas.microsoft.com/office/drawing/2014/main" id="{02083ED9-1B52-80E1-E495-CCC37D3806D3}"/>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Audio 8">
            <a:extLst>
              <a:ext uri="{FF2B5EF4-FFF2-40B4-BE49-F238E27FC236}">
                <a16:creationId xmlns:a16="http://schemas.microsoft.com/office/drawing/2014/main" id="{2C7A16A9-E161-5888-E3A3-D5ECA663AB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07133921"/>
      </p:ext>
    </p:extLst>
  </p:cSld>
  <p:clrMapOvr>
    <a:masterClrMapping/>
  </p:clrMapOvr>
  <mc:AlternateContent xmlns:mc="http://schemas.openxmlformats.org/markup-compatibility/2006" xmlns:p14="http://schemas.microsoft.com/office/powerpoint/2010/main">
    <mc:Choice Requires="p14">
      <p:transition spd="slow" p14:dur="2000" advTm="18922"/>
    </mc:Choice>
    <mc:Fallback xmlns="">
      <p:transition spd="slow" advTm="18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6FAFB-458D-8BD0-748A-B019DC78D4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F1089-8DBF-52A5-9971-49EC1D52F47C}"/>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6D482FA8-D32F-540B-7E75-0E3DD78A8B6C}"/>
              </a:ext>
            </a:extLst>
          </p:cNvPr>
          <p:cNvSpPr>
            <a:spLocks noGrp="1"/>
          </p:cNvSpPr>
          <p:nvPr>
            <p:ph idx="1"/>
          </p:nvPr>
        </p:nvSpPr>
        <p:spPr>
          <a:xfrm>
            <a:off x="381000" y="1676400"/>
            <a:ext cx="5715000" cy="4631801"/>
          </a:xfrm>
        </p:spPr>
        <p:txBody>
          <a:bodyPr/>
          <a:lstStyle/>
          <a:p>
            <a:pPr marL="0" indent="0">
              <a:buNone/>
            </a:pPr>
            <a:r>
              <a:rPr lang="en-US" b="1" dirty="0"/>
              <a:t>Phase 1: Detailed fact finding</a:t>
            </a:r>
          </a:p>
          <a:p>
            <a:endParaRPr lang="en-US" dirty="0"/>
          </a:p>
          <a:p>
            <a:pPr marL="0" indent="0">
              <a:buNone/>
            </a:pPr>
            <a:r>
              <a:rPr lang="en-US" dirty="0"/>
              <a:t>Use Metadata Service resources to catalog authenticators?</a:t>
            </a:r>
          </a:p>
          <a:p>
            <a:r>
              <a:rPr lang="en-US" dirty="0"/>
              <a:t>The MDS itself is useful, but there are certain authenticators that are not listed</a:t>
            </a:r>
          </a:p>
          <a:p>
            <a:endParaRPr lang="en-US" dirty="0"/>
          </a:p>
          <a:p>
            <a:pPr marL="0" indent="0">
              <a:buNone/>
            </a:pPr>
            <a:r>
              <a:rPr lang="en-US" dirty="0"/>
              <a:t>A community resource has popped up that tracks those as well as the MDS authenticators</a:t>
            </a:r>
          </a:p>
          <a:p>
            <a:endParaRPr lang="en-US" dirty="0"/>
          </a:p>
          <a:p>
            <a:pPr marL="0" indent="0" algn="ctr">
              <a:buNone/>
            </a:pPr>
            <a:r>
              <a:rPr lang="en-US" sz="1400" dirty="0"/>
              <a:t>https://</a:t>
            </a:r>
            <a:r>
              <a:rPr lang="en-US" sz="1400" dirty="0" err="1"/>
              <a:t>passkeydeveloper.github.io</a:t>
            </a:r>
            <a:r>
              <a:rPr lang="en-US" sz="1400" dirty="0"/>
              <a:t>/passkey-authenticator-</a:t>
            </a:r>
            <a:r>
              <a:rPr lang="en-US" sz="1400" dirty="0" err="1"/>
              <a:t>aaguids</a:t>
            </a:r>
            <a:r>
              <a:rPr lang="en-US" sz="1400" dirty="0"/>
              <a:t>/</a:t>
            </a:r>
          </a:p>
          <a:p>
            <a:pPr lvl="1"/>
            <a:endParaRPr lang="en-US" dirty="0"/>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7934A249-5D6A-EE9F-FC76-6B423B5A996A}"/>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B79AB48F-1359-AC21-2D00-247DEEE0EA92}"/>
              </a:ext>
            </a:extLst>
          </p:cNvPr>
          <p:cNvSpPr>
            <a:spLocks noGrp="1"/>
          </p:cNvSpPr>
          <p:nvPr>
            <p:ph type="sldNum" sz="quarter" idx="12"/>
          </p:nvPr>
        </p:nvSpPr>
        <p:spPr/>
        <p:txBody>
          <a:bodyPr/>
          <a:lstStyle/>
          <a:p>
            <a:fld id="{1FD39519-F647-444A-A8A9-A50B12C37903}" type="slidenum">
              <a:rPr lang="en-US" smtClean="0"/>
              <a:t>61</a:t>
            </a:fld>
            <a:endParaRPr lang="en-US"/>
          </a:p>
        </p:txBody>
      </p:sp>
      <p:sp>
        <p:nvSpPr>
          <p:cNvPr id="6" name="Text Placeholder 5">
            <a:extLst>
              <a:ext uri="{FF2B5EF4-FFF2-40B4-BE49-F238E27FC236}">
                <a16:creationId xmlns:a16="http://schemas.microsoft.com/office/drawing/2014/main" id="{9D21EE54-3240-CF6C-65A5-9F3F60213B2D}"/>
              </a:ext>
            </a:extLst>
          </p:cNvPr>
          <p:cNvSpPr>
            <a:spLocks noGrp="1"/>
          </p:cNvSpPr>
          <p:nvPr>
            <p:ph type="body" sz="quarter" idx="13"/>
          </p:nvPr>
        </p:nvSpPr>
        <p:spPr/>
        <p:txBody>
          <a:bodyPr/>
          <a:lstStyle/>
          <a:p>
            <a:r>
              <a:rPr lang="en-US" dirty="0"/>
              <a:t>How are they using </a:t>
            </a:r>
            <a:r>
              <a:rPr lang="en-US" dirty="0" err="1"/>
              <a:t>WebAuthn</a:t>
            </a:r>
            <a:r>
              <a:rPr lang="en-US" dirty="0"/>
              <a:t>?</a:t>
            </a:r>
          </a:p>
        </p:txBody>
      </p:sp>
      <p:sp>
        <p:nvSpPr>
          <p:cNvPr id="10" name="Rectangle 2">
            <a:extLst>
              <a:ext uri="{FF2B5EF4-FFF2-40B4-BE49-F238E27FC236}">
                <a16:creationId xmlns:a16="http://schemas.microsoft.com/office/drawing/2014/main" id="{D1510118-8381-2C3A-96D9-C1EB9B5B439B}"/>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descr="A screenshot of a computer&#10;&#10;AI-generated content may be incorrect.">
            <a:extLst>
              <a:ext uri="{FF2B5EF4-FFF2-40B4-BE49-F238E27FC236}">
                <a16:creationId xmlns:a16="http://schemas.microsoft.com/office/drawing/2014/main" id="{77D2FC59-0DAE-AD7E-8963-B999A1F76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222" y="753319"/>
            <a:ext cx="5682778" cy="5677381"/>
          </a:xfrm>
          <a:prstGeom prst="rect">
            <a:avLst/>
          </a:prstGeom>
        </p:spPr>
      </p:pic>
      <p:pic>
        <p:nvPicPr>
          <p:cNvPr id="11" name="Audio 10">
            <a:extLst>
              <a:ext uri="{FF2B5EF4-FFF2-40B4-BE49-F238E27FC236}">
                <a16:creationId xmlns:a16="http://schemas.microsoft.com/office/drawing/2014/main" id="{2CA36627-364D-0B1E-6940-DE45FB6F6C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07289503"/>
      </p:ext>
    </p:extLst>
  </p:cSld>
  <p:clrMapOvr>
    <a:masterClrMapping/>
  </p:clrMapOvr>
  <mc:AlternateContent xmlns:mc="http://schemas.openxmlformats.org/markup-compatibility/2006" xmlns:p14="http://schemas.microsoft.com/office/powerpoint/2010/main">
    <mc:Choice Requires="p14">
      <p:transition spd="slow" p14:dur="2000" advTm="61824"/>
    </mc:Choice>
    <mc:Fallback xmlns="">
      <p:transition spd="slow" advTm="6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68CA2-AD53-3219-99EC-2F1B36FFB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B2F35D-9837-7262-04D5-B216E2EFC471}"/>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759CDEA9-9BC6-5884-6737-0BBF0979E820}"/>
              </a:ext>
            </a:extLst>
          </p:cNvPr>
          <p:cNvSpPr>
            <a:spLocks noGrp="1"/>
          </p:cNvSpPr>
          <p:nvPr>
            <p:ph idx="1"/>
          </p:nvPr>
        </p:nvSpPr>
        <p:spPr>
          <a:xfrm>
            <a:off x="381000" y="3019425"/>
            <a:ext cx="11430000" cy="3288775"/>
          </a:xfrm>
        </p:spPr>
        <p:txBody>
          <a:bodyPr numCol="3"/>
          <a:lstStyle/>
          <a:p>
            <a:r>
              <a:rPr lang="en-US" sz="1600" dirty="0"/>
              <a:t>Google Password Manager	</a:t>
            </a:r>
          </a:p>
          <a:p>
            <a:r>
              <a:rPr lang="en-US" sz="1600" dirty="0"/>
              <a:t>Chrome on Mac		</a:t>
            </a:r>
          </a:p>
          <a:p>
            <a:r>
              <a:rPr lang="en-US" sz="1600" dirty="0"/>
              <a:t>Windows Hello		</a:t>
            </a:r>
          </a:p>
          <a:p>
            <a:r>
              <a:rPr lang="en-US" sz="1600" dirty="0"/>
              <a:t>iCloud Keychain (Managed)	</a:t>
            </a:r>
          </a:p>
          <a:p>
            <a:r>
              <a:rPr lang="en-US" sz="1600" dirty="0" err="1"/>
              <a:t>Dashlane</a:t>
            </a:r>
            <a:r>
              <a:rPr lang="en-US" sz="1600" dirty="0"/>
              <a:t>		</a:t>
            </a:r>
          </a:p>
          <a:p>
            <a:r>
              <a:rPr lang="en-US" sz="1600" dirty="0"/>
              <a:t>1Password		</a:t>
            </a:r>
          </a:p>
          <a:p>
            <a:r>
              <a:rPr lang="en-US" sz="1600" dirty="0" err="1"/>
              <a:t>NordPass</a:t>
            </a:r>
            <a:r>
              <a:rPr lang="en-US" sz="1600" dirty="0"/>
              <a:t>		</a:t>
            </a:r>
          </a:p>
          <a:p>
            <a:r>
              <a:rPr lang="en-US" sz="1600" dirty="0"/>
              <a:t>Keeper		</a:t>
            </a:r>
          </a:p>
          <a:p>
            <a:r>
              <a:rPr lang="en-US" sz="1600" dirty="0" err="1"/>
              <a:t>Sésame</a:t>
            </a:r>
            <a:r>
              <a:rPr lang="en-US" sz="1600" dirty="0"/>
              <a:t>		</a:t>
            </a:r>
          </a:p>
          <a:p>
            <a:r>
              <a:rPr lang="en-US" sz="1600" dirty="0" err="1"/>
              <a:t>Enpass</a:t>
            </a:r>
            <a:r>
              <a:rPr lang="en-US" sz="1600" dirty="0"/>
              <a:t>		</a:t>
            </a:r>
          </a:p>
          <a:p>
            <a:r>
              <a:rPr lang="en-US" sz="1600" dirty="0"/>
              <a:t>Chromium Browser	</a:t>
            </a:r>
          </a:p>
          <a:p>
            <a:r>
              <a:rPr lang="en-US" sz="1600" dirty="0"/>
              <a:t>Edge on Mac		</a:t>
            </a:r>
          </a:p>
          <a:p>
            <a:r>
              <a:rPr lang="en-US" sz="1600" dirty="0" err="1"/>
              <a:t>IDmelon</a:t>
            </a:r>
            <a:r>
              <a:rPr lang="en-US" sz="1600" dirty="0"/>
              <a:t>		</a:t>
            </a:r>
          </a:p>
          <a:p>
            <a:r>
              <a:rPr lang="en-US" sz="1600" dirty="0" err="1"/>
              <a:t>Bitwarden</a:t>
            </a:r>
            <a:r>
              <a:rPr lang="en-US" sz="1600" dirty="0"/>
              <a:t>		</a:t>
            </a:r>
          </a:p>
          <a:p>
            <a:r>
              <a:rPr lang="en-US" sz="1600" dirty="0"/>
              <a:t>iCloud Keychain		</a:t>
            </a:r>
          </a:p>
          <a:p>
            <a:r>
              <a:rPr lang="en-US" sz="1600" dirty="0"/>
              <a:t>Samsung Pass		</a:t>
            </a:r>
          </a:p>
          <a:p>
            <a:r>
              <a:rPr lang="en-US" sz="1600" dirty="0"/>
              <a:t>Thales Bio iOS / Android SDK	</a:t>
            </a:r>
          </a:p>
          <a:p>
            <a:r>
              <a:rPr lang="en-US" sz="1600" dirty="0"/>
              <a:t>Thales PIN iOS / Android SDK</a:t>
            </a:r>
          </a:p>
          <a:p>
            <a:r>
              <a:rPr lang="en-US" sz="1600" dirty="0"/>
              <a:t>Proton Pass		</a:t>
            </a:r>
          </a:p>
          <a:p>
            <a:r>
              <a:rPr lang="en-US" sz="1600" dirty="0" err="1"/>
              <a:t>KeePassXC</a:t>
            </a:r>
            <a:r>
              <a:rPr lang="en-US" sz="1600" dirty="0"/>
              <a:t>		</a:t>
            </a:r>
          </a:p>
          <a:p>
            <a:r>
              <a:rPr lang="en-US" sz="1600" dirty="0" err="1"/>
              <a:t>ToothPic</a:t>
            </a:r>
            <a:r>
              <a:rPr lang="en-US" sz="1600" dirty="0"/>
              <a:t> Passkey Provider	</a:t>
            </a:r>
          </a:p>
          <a:p>
            <a:r>
              <a:rPr lang="en-US" sz="1600" dirty="0" err="1"/>
              <a:t>iPasswords</a:t>
            </a:r>
            <a:r>
              <a:rPr lang="en-US" sz="1600" dirty="0"/>
              <a:t>		</a:t>
            </a:r>
          </a:p>
          <a:p>
            <a:r>
              <a:rPr lang="en-US" sz="1600" dirty="0"/>
              <a:t>Zoho Vault		</a:t>
            </a:r>
          </a:p>
          <a:p>
            <a:r>
              <a:rPr lang="en-US" sz="1600" dirty="0"/>
              <a:t>LastPass		</a:t>
            </a:r>
          </a:p>
          <a:p>
            <a:r>
              <a:rPr lang="en-US" sz="1600" dirty="0"/>
              <a:t>Devolutions		</a:t>
            </a:r>
          </a:p>
          <a:p>
            <a:r>
              <a:rPr lang="en-US" sz="1600" dirty="0" err="1"/>
              <a:t>LogMeOnce</a:t>
            </a:r>
            <a:r>
              <a:rPr lang="en-US" sz="1600" dirty="0"/>
              <a:t>		</a:t>
            </a:r>
          </a:p>
          <a:p>
            <a:r>
              <a:rPr lang="en-US" sz="1600" dirty="0"/>
              <a:t>Kaspersky Password Manager	</a:t>
            </a:r>
          </a:p>
          <a:p>
            <a:r>
              <a:rPr lang="en-US" sz="1600" dirty="0" err="1"/>
              <a:t>pwSafe</a:t>
            </a:r>
            <a:r>
              <a:rPr lang="en-US" sz="1600" dirty="0"/>
              <a:t>		</a:t>
            </a:r>
          </a:p>
          <a:p>
            <a:r>
              <a:rPr lang="en-US" sz="1600" dirty="0"/>
              <a:t>Microsoft Password Manager	</a:t>
            </a:r>
          </a:p>
          <a:p>
            <a:r>
              <a:rPr lang="en-US" sz="1600" dirty="0"/>
              <a:t>initial</a:t>
            </a:r>
          </a:p>
        </p:txBody>
      </p:sp>
      <p:sp>
        <p:nvSpPr>
          <p:cNvPr id="4" name="Date Placeholder 3">
            <a:extLst>
              <a:ext uri="{FF2B5EF4-FFF2-40B4-BE49-F238E27FC236}">
                <a16:creationId xmlns:a16="http://schemas.microsoft.com/office/drawing/2014/main" id="{3A15E9D6-AE8E-9717-ECD6-A944CDADDC25}"/>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4B0FC1D6-BC6D-47CC-D3C7-F38007BD506A}"/>
              </a:ext>
            </a:extLst>
          </p:cNvPr>
          <p:cNvSpPr>
            <a:spLocks noGrp="1"/>
          </p:cNvSpPr>
          <p:nvPr>
            <p:ph type="sldNum" sz="quarter" idx="12"/>
          </p:nvPr>
        </p:nvSpPr>
        <p:spPr/>
        <p:txBody>
          <a:bodyPr/>
          <a:lstStyle/>
          <a:p>
            <a:fld id="{1FD39519-F647-444A-A8A9-A50B12C37903}" type="slidenum">
              <a:rPr lang="en-US" smtClean="0"/>
              <a:t>62</a:t>
            </a:fld>
            <a:endParaRPr lang="en-US"/>
          </a:p>
        </p:txBody>
      </p:sp>
      <p:sp>
        <p:nvSpPr>
          <p:cNvPr id="6" name="Text Placeholder 5">
            <a:extLst>
              <a:ext uri="{FF2B5EF4-FFF2-40B4-BE49-F238E27FC236}">
                <a16:creationId xmlns:a16="http://schemas.microsoft.com/office/drawing/2014/main" id="{460F6503-1AB3-C67D-0E55-0499CB793106}"/>
              </a:ext>
            </a:extLst>
          </p:cNvPr>
          <p:cNvSpPr>
            <a:spLocks noGrp="1"/>
          </p:cNvSpPr>
          <p:nvPr>
            <p:ph type="body" sz="quarter" idx="13"/>
          </p:nvPr>
        </p:nvSpPr>
        <p:spPr/>
        <p:txBody>
          <a:bodyPr/>
          <a:lstStyle/>
          <a:p>
            <a:r>
              <a:rPr lang="en-US" dirty="0"/>
              <a:t>How are they using </a:t>
            </a:r>
            <a:r>
              <a:rPr lang="en-US" dirty="0" err="1"/>
              <a:t>WebAuthn</a:t>
            </a:r>
            <a:r>
              <a:rPr lang="en-US" dirty="0"/>
              <a:t>?</a:t>
            </a:r>
          </a:p>
        </p:txBody>
      </p:sp>
      <p:sp>
        <p:nvSpPr>
          <p:cNvPr id="10" name="Rectangle 2">
            <a:extLst>
              <a:ext uri="{FF2B5EF4-FFF2-40B4-BE49-F238E27FC236}">
                <a16:creationId xmlns:a16="http://schemas.microsoft.com/office/drawing/2014/main" id="{5B2CEB75-BE22-E26C-0316-FCB5EE731737}"/>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Content Placeholder 2">
            <a:extLst>
              <a:ext uri="{FF2B5EF4-FFF2-40B4-BE49-F238E27FC236}">
                <a16:creationId xmlns:a16="http://schemas.microsoft.com/office/drawing/2014/main" id="{25A268B9-30F0-83FF-3CEC-124A5D534F43}"/>
              </a:ext>
            </a:extLst>
          </p:cNvPr>
          <p:cNvSpPr txBox="1">
            <a:spLocks/>
          </p:cNvSpPr>
          <p:nvPr/>
        </p:nvSpPr>
        <p:spPr>
          <a:xfrm>
            <a:off x="381000" y="1676400"/>
            <a:ext cx="11430000" cy="4631801"/>
          </a:xfrm>
          <a:prstGeom prst="rect">
            <a:avLst/>
          </a:prstGeom>
        </p:spPr>
        <p:txBody>
          <a:bodyPr vert="horz" lIns="0" tIns="45720" rIns="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857250"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1314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941513" indent="-284163"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45745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Phase 1: Detailed fact finding</a:t>
            </a:r>
          </a:p>
          <a:p>
            <a:pPr marL="0" indent="0">
              <a:buFont typeface="Arial" panose="020B0604020202020204" pitchFamily="34" charset="0"/>
              <a:buNone/>
            </a:pPr>
            <a:endParaRPr lang="en-US" dirty="0"/>
          </a:p>
          <a:p>
            <a:pPr marL="0" indent="0">
              <a:buNone/>
            </a:pPr>
            <a:r>
              <a:rPr lang="en-US" dirty="0"/>
              <a:t>Tellingly, the set of non-MDS authenticators is essentially a list of password managers</a:t>
            </a:r>
          </a:p>
        </p:txBody>
      </p:sp>
      <p:pic>
        <p:nvPicPr>
          <p:cNvPr id="9" name="Audio 8">
            <a:extLst>
              <a:ext uri="{FF2B5EF4-FFF2-40B4-BE49-F238E27FC236}">
                <a16:creationId xmlns:a16="http://schemas.microsoft.com/office/drawing/2014/main" id="{3F6E78DD-6F45-ACFE-6AD4-FC897020B4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48007253"/>
      </p:ext>
    </p:extLst>
  </p:cSld>
  <p:clrMapOvr>
    <a:masterClrMapping/>
  </p:clrMapOvr>
  <mc:AlternateContent xmlns:mc="http://schemas.openxmlformats.org/markup-compatibility/2006" xmlns:p14="http://schemas.microsoft.com/office/powerpoint/2010/main">
    <mc:Choice Requires="p14">
      <p:transition spd="slow" p14:dur="2000" advTm="65728"/>
    </mc:Choice>
    <mc:Fallback xmlns="">
      <p:transition spd="slow" advTm="65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B8848-A9D0-5504-5753-F20FC0761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40805-42F2-B4D5-84E7-034AB585019C}"/>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F55DAF9B-AE84-C55C-3D76-A228CAB73517}"/>
              </a:ext>
            </a:extLst>
          </p:cNvPr>
          <p:cNvSpPr>
            <a:spLocks noGrp="1"/>
          </p:cNvSpPr>
          <p:nvPr>
            <p:ph idx="1"/>
          </p:nvPr>
        </p:nvSpPr>
        <p:spPr>
          <a:xfrm>
            <a:off x="381000" y="1676400"/>
            <a:ext cx="11430000" cy="4631801"/>
          </a:xfrm>
        </p:spPr>
        <p:txBody>
          <a:bodyPr/>
          <a:lstStyle/>
          <a:p>
            <a:pPr marL="0" indent="0">
              <a:buNone/>
            </a:pPr>
            <a:r>
              <a:rPr lang="en-US" b="1" dirty="0"/>
              <a:t>Phase 1: Detailed fact finding</a:t>
            </a:r>
          </a:p>
          <a:p>
            <a:pPr lvl="1"/>
            <a:endParaRPr lang="en-US" dirty="0"/>
          </a:p>
          <a:p>
            <a:pPr marL="0" indent="0">
              <a:buNone/>
            </a:pPr>
            <a:r>
              <a:rPr lang="en-US" dirty="0"/>
              <a:t>Look at actual websites and catalog the details of </a:t>
            </a:r>
            <a:r>
              <a:rPr lang="en-US" dirty="0" err="1"/>
              <a:t>WebAuthn</a:t>
            </a:r>
            <a:r>
              <a:rPr lang="en-US" dirty="0"/>
              <a:t> working</a:t>
            </a:r>
          </a:p>
          <a:p>
            <a:endParaRPr lang="en-US" dirty="0"/>
          </a:p>
          <a:p>
            <a:r>
              <a:rPr lang="en-US" dirty="0"/>
              <a:t>There are several (partially) useful resources for this</a:t>
            </a:r>
          </a:p>
          <a:p>
            <a:pPr lvl="1"/>
            <a:r>
              <a:rPr lang="en-US" dirty="0"/>
              <a:t>Several password manager companies have lists </a:t>
            </a:r>
          </a:p>
          <a:p>
            <a:pPr marL="0" indent="0">
              <a:buNone/>
            </a:pPr>
            <a:endParaRPr lang="en-US" dirty="0"/>
          </a:p>
        </p:txBody>
      </p:sp>
      <p:sp>
        <p:nvSpPr>
          <p:cNvPr id="4" name="Date Placeholder 3">
            <a:extLst>
              <a:ext uri="{FF2B5EF4-FFF2-40B4-BE49-F238E27FC236}">
                <a16:creationId xmlns:a16="http://schemas.microsoft.com/office/drawing/2014/main" id="{4DD62133-17C0-8E7A-500A-AB05538B1AA9}"/>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B6A464BD-B30D-2356-D453-525BA2613ED2}"/>
              </a:ext>
            </a:extLst>
          </p:cNvPr>
          <p:cNvSpPr>
            <a:spLocks noGrp="1"/>
          </p:cNvSpPr>
          <p:nvPr>
            <p:ph type="sldNum" sz="quarter" idx="12"/>
          </p:nvPr>
        </p:nvSpPr>
        <p:spPr/>
        <p:txBody>
          <a:bodyPr/>
          <a:lstStyle/>
          <a:p>
            <a:fld id="{1FD39519-F647-444A-A8A9-A50B12C37903}" type="slidenum">
              <a:rPr lang="en-US" smtClean="0"/>
              <a:t>63</a:t>
            </a:fld>
            <a:endParaRPr lang="en-US"/>
          </a:p>
        </p:txBody>
      </p:sp>
      <p:sp>
        <p:nvSpPr>
          <p:cNvPr id="6" name="Text Placeholder 5">
            <a:extLst>
              <a:ext uri="{FF2B5EF4-FFF2-40B4-BE49-F238E27FC236}">
                <a16:creationId xmlns:a16="http://schemas.microsoft.com/office/drawing/2014/main" id="{45D1B2B1-6DBC-9B0B-428D-B2D6B70F9A56}"/>
              </a:ext>
            </a:extLst>
          </p:cNvPr>
          <p:cNvSpPr>
            <a:spLocks noGrp="1"/>
          </p:cNvSpPr>
          <p:nvPr>
            <p:ph type="body" sz="quarter" idx="13"/>
          </p:nvPr>
        </p:nvSpPr>
        <p:spPr/>
        <p:txBody>
          <a:bodyPr/>
          <a:lstStyle/>
          <a:p>
            <a:r>
              <a:rPr lang="en-US" dirty="0"/>
              <a:t>How are they using </a:t>
            </a:r>
            <a:r>
              <a:rPr lang="en-US" dirty="0" err="1"/>
              <a:t>WebAuthn</a:t>
            </a:r>
            <a:r>
              <a:rPr lang="en-US" dirty="0"/>
              <a:t>?</a:t>
            </a:r>
          </a:p>
        </p:txBody>
      </p:sp>
      <p:sp>
        <p:nvSpPr>
          <p:cNvPr id="10" name="Rectangle 2">
            <a:extLst>
              <a:ext uri="{FF2B5EF4-FFF2-40B4-BE49-F238E27FC236}">
                <a16:creationId xmlns:a16="http://schemas.microsoft.com/office/drawing/2014/main" id="{293656F2-6191-77BB-7820-6FB0E1EEF9B9}"/>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DC31814-C73C-26A8-E64D-E08CA58966DB}"/>
              </a:ext>
            </a:extLst>
          </p:cNvPr>
          <p:cNvSpPr txBox="1"/>
          <p:nvPr/>
        </p:nvSpPr>
        <p:spPr>
          <a:xfrm>
            <a:off x="3270812" y="4418797"/>
            <a:ext cx="6412375" cy="954107"/>
          </a:xfrm>
          <a:prstGeom prst="rect">
            <a:avLst/>
          </a:prstGeom>
          <a:noFill/>
        </p:spPr>
        <p:txBody>
          <a:bodyPr wrap="square">
            <a:spAutoFit/>
          </a:bodyPr>
          <a:lstStyle/>
          <a:p>
            <a:r>
              <a:rPr lang="en-US" sz="1400" i="1" dirty="0"/>
              <a:t>https://</a:t>
            </a:r>
            <a:r>
              <a:rPr lang="en-US" sz="1400" i="1" dirty="0" err="1"/>
              <a:t>www.keepersecurity.com</a:t>
            </a:r>
            <a:r>
              <a:rPr lang="en-US" sz="1400" i="1" dirty="0"/>
              <a:t>/passkeys-directory/</a:t>
            </a:r>
          </a:p>
          <a:p>
            <a:r>
              <a:rPr lang="en-US" sz="1400" i="1" dirty="0"/>
              <a:t>https://</a:t>
            </a:r>
            <a:r>
              <a:rPr lang="en-US" sz="1400" i="1" dirty="0" err="1"/>
              <a:t>www.passkeys.io</a:t>
            </a:r>
            <a:r>
              <a:rPr lang="en-US" sz="1400" i="1" dirty="0"/>
              <a:t>/who-supports-passkeys</a:t>
            </a:r>
          </a:p>
          <a:p>
            <a:r>
              <a:rPr lang="en-US" sz="1400" i="1" dirty="0"/>
              <a:t>https://</a:t>
            </a:r>
            <a:r>
              <a:rPr lang="en-US" sz="1400" i="1" dirty="0" err="1"/>
              <a:t>passkeys.directory</a:t>
            </a:r>
            <a:r>
              <a:rPr lang="en-US" sz="1400" i="1" dirty="0"/>
              <a:t>/</a:t>
            </a:r>
          </a:p>
          <a:p>
            <a:r>
              <a:rPr lang="en-US" sz="1400" i="1" dirty="0"/>
              <a:t>https://</a:t>
            </a:r>
            <a:r>
              <a:rPr lang="en-US" sz="1400" i="1" dirty="0" err="1"/>
              <a:t>www.passkeys.com</a:t>
            </a:r>
            <a:r>
              <a:rPr lang="en-US" sz="1400" i="1" dirty="0"/>
              <a:t>/websites-with-passkey-support-sites-directory</a:t>
            </a:r>
          </a:p>
        </p:txBody>
      </p:sp>
      <p:pic>
        <p:nvPicPr>
          <p:cNvPr id="11" name="Audio 10">
            <a:extLst>
              <a:ext uri="{FF2B5EF4-FFF2-40B4-BE49-F238E27FC236}">
                <a16:creationId xmlns:a16="http://schemas.microsoft.com/office/drawing/2014/main" id="{83B6A1AC-B33D-BB8A-8BFF-8BA4A2FF9F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37531541"/>
      </p:ext>
    </p:extLst>
  </p:cSld>
  <p:clrMapOvr>
    <a:masterClrMapping/>
  </p:clrMapOvr>
  <mc:AlternateContent xmlns:mc="http://schemas.openxmlformats.org/markup-compatibility/2006" xmlns:p14="http://schemas.microsoft.com/office/powerpoint/2010/main">
    <mc:Choice Requires="p14">
      <p:transition spd="slow" p14:dur="2000" advTm="26325"/>
    </mc:Choice>
    <mc:Fallback xmlns="">
      <p:transition spd="slow" advTm="26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193F1-9DF5-52E3-1030-C865CD39C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4E0E44-DEE0-01F5-94DA-A494C50C08FE}"/>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7DF507D4-E534-FA51-D400-2007BE05B196}"/>
              </a:ext>
            </a:extLst>
          </p:cNvPr>
          <p:cNvSpPr>
            <a:spLocks noGrp="1"/>
          </p:cNvSpPr>
          <p:nvPr>
            <p:ph idx="1"/>
          </p:nvPr>
        </p:nvSpPr>
        <p:spPr>
          <a:xfrm>
            <a:off x="381000" y="1676400"/>
            <a:ext cx="11430000" cy="4631801"/>
          </a:xfrm>
        </p:spPr>
        <p:txBody>
          <a:bodyPr/>
          <a:lstStyle/>
          <a:p>
            <a:pPr marL="0" indent="0">
              <a:buNone/>
            </a:pPr>
            <a:r>
              <a:rPr lang="en-US" b="1" dirty="0"/>
              <a:t>Phase 1: Detailed fact finding</a:t>
            </a:r>
          </a:p>
          <a:p>
            <a:pPr lvl="1"/>
            <a:endParaRPr lang="en-US" dirty="0"/>
          </a:p>
          <a:p>
            <a:pPr marL="0" indent="0">
              <a:buNone/>
            </a:pPr>
            <a:r>
              <a:rPr lang="en-US" dirty="0"/>
              <a:t>Look at actual websites and catalog the details of </a:t>
            </a:r>
            <a:r>
              <a:rPr lang="en-US" dirty="0" err="1"/>
              <a:t>WebAuthn</a:t>
            </a:r>
            <a:r>
              <a:rPr lang="en-US" dirty="0"/>
              <a:t> working</a:t>
            </a:r>
          </a:p>
          <a:p>
            <a:endParaRPr lang="en-US" dirty="0"/>
          </a:p>
          <a:p>
            <a:r>
              <a:rPr lang="en-US" dirty="0"/>
              <a:t>There are several (partially) useful resources for this</a:t>
            </a:r>
          </a:p>
          <a:p>
            <a:pPr lvl="1"/>
            <a:r>
              <a:rPr lang="en-US" dirty="0"/>
              <a:t>The FIDO Alliance has a list</a:t>
            </a:r>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992C2425-5AD9-F06B-B62A-406BD617AF48}"/>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4BF5E4BD-3CC5-F107-CCE0-FD49D9B3D053}"/>
              </a:ext>
            </a:extLst>
          </p:cNvPr>
          <p:cNvSpPr>
            <a:spLocks noGrp="1"/>
          </p:cNvSpPr>
          <p:nvPr>
            <p:ph type="sldNum" sz="quarter" idx="12"/>
          </p:nvPr>
        </p:nvSpPr>
        <p:spPr/>
        <p:txBody>
          <a:bodyPr/>
          <a:lstStyle/>
          <a:p>
            <a:fld id="{1FD39519-F647-444A-A8A9-A50B12C37903}" type="slidenum">
              <a:rPr lang="en-US" smtClean="0"/>
              <a:t>64</a:t>
            </a:fld>
            <a:endParaRPr lang="en-US"/>
          </a:p>
        </p:txBody>
      </p:sp>
      <p:sp>
        <p:nvSpPr>
          <p:cNvPr id="6" name="Text Placeholder 5">
            <a:extLst>
              <a:ext uri="{FF2B5EF4-FFF2-40B4-BE49-F238E27FC236}">
                <a16:creationId xmlns:a16="http://schemas.microsoft.com/office/drawing/2014/main" id="{C3322649-F360-A117-9C1D-03FCC240013C}"/>
              </a:ext>
            </a:extLst>
          </p:cNvPr>
          <p:cNvSpPr>
            <a:spLocks noGrp="1"/>
          </p:cNvSpPr>
          <p:nvPr>
            <p:ph type="body" sz="quarter" idx="13"/>
          </p:nvPr>
        </p:nvSpPr>
        <p:spPr/>
        <p:txBody>
          <a:bodyPr/>
          <a:lstStyle/>
          <a:p>
            <a:r>
              <a:rPr lang="en-US" dirty="0"/>
              <a:t>How are they using </a:t>
            </a:r>
            <a:r>
              <a:rPr lang="en-US" dirty="0" err="1"/>
              <a:t>WebAuthn</a:t>
            </a:r>
            <a:r>
              <a:rPr lang="en-US" dirty="0"/>
              <a:t>?</a:t>
            </a:r>
          </a:p>
        </p:txBody>
      </p:sp>
      <p:sp>
        <p:nvSpPr>
          <p:cNvPr id="10" name="Rectangle 2">
            <a:extLst>
              <a:ext uri="{FF2B5EF4-FFF2-40B4-BE49-F238E27FC236}">
                <a16:creationId xmlns:a16="http://schemas.microsoft.com/office/drawing/2014/main" id="{46F20F4B-D9AB-2D78-878F-FC3BB8A4E176}"/>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AFF6EE49-66F4-5E62-5398-7022DD0E3802}"/>
              </a:ext>
            </a:extLst>
          </p:cNvPr>
          <p:cNvSpPr txBox="1"/>
          <p:nvPr/>
        </p:nvSpPr>
        <p:spPr>
          <a:xfrm>
            <a:off x="1590555" y="4376992"/>
            <a:ext cx="3676890" cy="307777"/>
          </a:xfrm>
          <a:prstGeom prst="rect">
            <a:avLst/>
          </a:prstGeom>
          <a:noFill/>
        </p:spPr>
        <p:txBody>
          <a:bodyPr wrap="square">
            <a:spAutoFit/>
          </a:bodyPr>
          <a:lstStyle/>
          <a:p>
            <a:r>
              <a:rPr lang="en-US" sz="1400" i="1" dirty="0"/>
              <a:t>https://</a:t>
            </a:r>
            <a:r>
              <a:rPr lang="en-US" sz="1400" i="1" dirty="0" err="1"/>
              <a:t>fidoalliance.org</a:t>
            </a:r>
            <a:r>
              <a:rPr lang="en-US" sz="1400" i="1" dirty="0"/>
              <a:t>/passkeys-directory/</a:t>
            </a:r>
          </a:p>
        </p:txBody>
      </p:sp>
      <p:pic>
        <p:nvPicPr>
          <p:cNvPr id="13" name="Picture 12" descr="A screenshot of a computer&#10;&#10;AI-generated content may be incorrect.">
            <a:extLst>
              <a:ext uri="{FF2B5EF4-FFF2-40B4-BE49-F238E27FC236}">
                <a16:creationId xmlns:a16="http://schemas.microsoft.com/office/drawing/2014/main" id="{DCB0F0B6-C95A-3F63-3848-A18000101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2867025"/>
            <a:ext cx="4792884" cy="3511145"/>
          </a:xfrm>
          <a:prstGeom prst="rect">
            <a:avLst/>
          </a:prstGeom>
        </p:spPr>
      </p:pic>
      <p:pic>
        <p:nvPicPr>
          <p:cNvPr id="9" name="Audio 8">
            <a:extLst>
              <a:ext uri="{FF2B5EF4-FFF2-40B4-BE49-F238E27FC236}">
                <a16:creationId xmlns:a16="http://schemas.microsoft.com/office/drawing/2014/main" id="{CAF18045-F466-3F53-F7C6-8216036EBE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5944552"/>
      </p:ext>
    </p:extLst>
  </p:cSld>
  <p:clrMapOvr>
    <a:masterClrMapping/>
  </p:clrMapOvr>
  <mc:AlternateContent xmlns:mc="http://schemas.openxmlformats.org/markup-compatibility/2006" xmlns:p14="http://schemas.microsoft.com/office/powerpoint/2010/main">
    <mc:Choice Requires="p14">
      <p:transition spd="slow" p14:dur="2000" advTm="19509"/>
    </mc:Choice>
    <mc:Fallback xmlns="">
      <p:transition spd="slow" advTm="19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F48DB-801D-ECEC-5A56-FD6D2A3881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F557D-36A9-159A-DD21-CB04D042E188}"/>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1394FD1F-8D96-DB21-C2F3-92C80CDF1FD2}"/>
              </a:ext>
            </a:extLst>
          </p:cNvPr>
          <p:cNvSpPr>
            <a:spLocks noGrp="1"/>
          </p:cNvSpPr>
          <p:nvPr>
            <p:ph idx="1"/>
          </p:nvPr>
        </p:nvSpPr>
        <p:spPr>
          <a:xfrm>
            <a:off x="381000" y="1676400"/>
            <a:ext cx="11430000" cy="4631801"/>
          </a:xfrm>
        </p:spPr>
        <p:txBody>
          <a:bodyPr/>
          <a:lstStyle/>
          <a:p>
            <a:pPr marL="0" indent="0">
              <a:buNone/>
            </a:pPr>
            <a:r>
              <a:rPr lang="en-US" b="1" dirty="0"/>
              <a:t>Phase 1: Detailed fact finding</a:t>
            </a:r>
          </a:p>
          <a:p>
            <a:pPr lvl="1"/>
            <a:endParaRPr lang="en-US" dirty="0"/>
          </a:p>
          <a:p>
            <a:pPr marL="0" indent="0">
              <a:buNone/>
            </a:pPr>
            <a:r>
              <a:rPr lang="en-US" dirty="0"/>
              <a:t>Should I scan the internet for FIDO Servers myself?</a:t>
            </a:r>
          </a:p>
          <a:p>
            <a:pPr marL="0" indent="0">
              <a:buNone/>
            </a:pPr>
            <a:endParaRPr lang="en-US" dirty="0"/>
          </a:p>
          <a:p>
            <a:r>
              <a:rPr lang="en-US" dirty="0"/>
              <a:t>This may be the only way to find public-facing enterprise implementations</a:t>
            </a:r>
          </a:p>
          <a:p>
            <a:r>
              <a:rPr lang="en-US" dirty="0"/>
              <a:t>What API routes do I need to look for in web apps?</a:t>
            </a:r>
          </a:p>
          <a:p>
            <a:pPr marL="0" indent="0">
              <a:buNone/>
            </a:pPr>
            <a:endParaRPr lang="en-US" dirty="0"/>
          </a:p>
        </p:txBody>
      </p:sp>
      <p:sp>
        <p:nvSpPr>
          <p:cNvPr id="4" name="Date Placeholder 3">
            <a:extLst>
              <a:ext uri="{FF2B5EF4-FFF2-40B4-BE49-F238E27FC236}">
                <a16:creationId xmlns:a16="http://schemas.microsoft.com/office/drawing/2014/main" id="{1E32BC9C-0C54-7E9A-9E08-138E719F8779}"/>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4D5C1F2A-D59A-2E78-F39C-9631D7378801}"/>
              </a:ext>
            </a:extLst>
          </p:cNvPr>
          <p:cNvSpPr>
            <a:spLocks noGrp="1"/>
          </p:cNvSpPr>
          <p:nvPr>
            <p:ph type="sldNum" sz="quarter" idx="12"/>
          </p:nvPr>
        </p:nvSpPr>
        <p:spPr/>
        <p:txBody>
          <a:bodyPr/>
          <a:lstStyle/>
          <a:p>
            <a:fld id="{1FD39519-F647-444A-A8A9-A50B12C37903}" type="slidenum">
              <a:rPr lang="en-US" smtClean="0"/>
              <a:t>65</a:t>
            </a:fld>
            <a:endParaRPr lang="en-US"/>
          </a:p>
        </p:txBody>
      </p:sp>
      <p:sp>
        <p:nvSpPr>
          <p:cNvPr id="6" name="Text Placeholder 5">
            <a:extLst>
              <a:ext uri="{FF2B5EF4-FFF2-40B4-BE49-F238E27FC236}">
                <a16:creationId xmlns:a16="http://schemas.microsoft.com/office/drawing/2014/main" id="{9E66EB3F-BCDF-6097-06BE-B0F4A4D6E407}"/>
              </a:ext>
            </a:extLst>
          </p:cNvPr>
          <p:cNvSpPr>
            <a:spLocks noGrp="1"/>
          </p:cNvSpPr>
          <p:nvPr>
            <p:ph type="body" sz="quarter" idx="13"/>
          </p:nvPr>
        </p:nvSpPr>
        <p:spPr/>
        <p:txBody>
          <a:bodyPr/>
          <a:lstStyle/>
          <a:p>
            <a:r>
              <a:rPr lang="en-US" dirty="0"/>
              <a:t>How are they using </a:t>
            </a:r>
            <a:r>
              <a:rPr lang="en-US" dirty="0" err="1"/>
              <a:t>WebAuthn</a:t>
            </a:r>
            <a:r>
              <a:rPr lang="en-US" dirty="0"/>
              <a:t>?</a:t>
            </a:r>
          </a:p>
        </p:txBody>
      </p:sp>
      <p:sp>
        <p:nvSpPr>
          <p:cNvPr id="10" name="Rectangle 2">
            <a:extLst>
              <a:ext uri="{FF2B5EF4-FFF2-40B4-BE49-F238E27FC236}">
                <a16:creationId xmlns:a16="http://schemas.microsoft.com/office/drawing/2014/main" id="{BD690E92-E0A0-D119-C035-8A75C919821F}"/>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Audio 8">
            <a:extLst>
              <a:ext uri="{FF2B5EF4-FFF2-40B4-BE49-F238E27FC236}">
                <a16:creationId xmlns:a16="http://schemas.microsoft.com/office/drawing/2014/main" id="{DABF3FC6-43F0-3925-FD0F-61A9A04F53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04911800"/>
      </p:ext>
    </p:extLst>
  </p:cSld>
  <p:clrMapOvr>
    <a:masterClrMapping/>
  </p:clrMapOvr>
  <mc:AlternateContent xmlns:mc="http://schemas.openxmlformats.org/markup-compatibility/2006" xmlns:p14="http://schemas.microsoft.com/office/powerpoint/2010/main">
    <mc:Choice Requires="p14">
      <p:transition spd="slow" p14:dur="2000" advTm="12298"/>
    </mc:Choice>
    <mc:Fallback xmlns="">
      <p:transition spd="slow" advTm="12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9FA3F-4EAF-4E48-C0F9-84FA21B05A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A7653D-3800-884E-5677-445EDABCBD75}"/>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7AD33E5E-9072-03EB-E365-8BE78855FF74}"/>
              </a:ext>
            </a:extLst>
          </p:cNvPr>
          <p:cNvSpPr>
            <a:spLocks noGrp="1"/>
          </p:cNvSpPr>
          <p:nvPr>
            <p:ph idx="1"/>
          </p:nvPr>
        </p:nvSpPr>
        <p:spPr>
          <a:xfrm>
            <a:off x="381000" y="1676400"/>
            <a:ext cx="5715000" cy="4631801"/>
          </a:xfrm>
        </p:spPr>
        <p:txBody>
          <a:bodyPr/>
          <a:lstStyle/>
          <a:p>
            <a:pPr marL="0" indent="0">
              <a:buNone/>
            </a:pPr>
            <a:r>
              <a:rPr lang="en-US" b="1" dirty="0"/>
              <a:t>Phase 1: Detailed fact finding</a:t>
            </a:r>
          </a:p>
          <a:p>
            <a:pPr lvl="1"/>
            <a:endParaRPr lang="en-US" dirty="0"/>
          </a:p>
          <a:p>
            <a:pPr marL="0" indent="0">
              <a:buNone/>
            </a:pPr>
            <a:r>
              <a:rPr lang="en-US" dirty="0"/>
              <a:t>Fingerprinting FIDO Servers</a:t>
            </a:r>
          </a:p>
          <a:p>
            <a:pPr marL="0" indent="0">
              <a:buNone/>
            </a:pPr>
            <a:endParaRPr lang="en-US" dirty="0"/>
          </a:p>
          <a:p>
            <a:r>
              <a:rPr lang="en-US" dirty="0"/>
              <a:t>Use the FIDO Alliance list of certified products to enumerate server implementations</a:t>
            </a:r>
          </a:p>
          <a:p>
            <a:r>
              <a:rPr lang="en-US" dirty="0"/>
              <a:t>Fingerprint implementations using e.g. defined API routes</a:t>
            </a:r>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8B62F07A-C8AE-80CA-2028-BC23B4D93924}"/>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57519148-BCF0-0340-C903-1A213CDB41C2}"/>
              </a:ext>
            </a:extLst>
          </p:cNvPr>
          <p:cNvSpPr>
            <a:spLocks noGrp="1"/>
          </p:cNvSpPr>
          <p:nvPr>
            <p:ph type="sldNum" sz="quarter" idx="12"/>
          </p:nvPr>
        </p:nvSpPr>
        <p:spPr/>
        <p:txBody>
          <a:bodyPr/>
          <a:lstStyle/>
          <a:p>
            <a:fld id="{1FD39519-F647-444A-A8A9-A50B12C37903}" type="slidenum">
              <a:rPr lang="en-US" smtClean="0"/>
              <a:t>66</a:t>
            </a:fld>
            <a:endParaRPr lang="en-US"/>
          </a:p>
        </p:txBody>
      </p:sp>
      <p:sp>
        <p:nvSpPr>
          <p:cNvPr id="6" name="Text Placeholder 5">
            <a:extLst>
              <a:ext uri="{FF2B5EF4-FFF2-40B4-BE49-F238E27FC236}">
                <a16:creationId xmlns:a16="http://schemas.microsoft.com/office/drawing/2014/main" id="{C9540156-0A55-C9C1-F07B-A22F58C773D8}"/>
              </a:ext>
            </a:extLst>
          </p:cNvPr>
          <p:cNvSpPr>
            <a:spLocks noGrp="1"/>
          </p:cNvSpPr>
          <p:nvPr>
            <p:ph type="body" sz="quarter" idx="13"/>
          </p:nvPr>
        </p:nvSpPr>
        <p:spPr/>
        <p:txBody>
          <a:bodyPr/>
          <a:lstStyle/>
          <a:p>
            <a:r>
              <a:rPr lang="en-US" dirty="0"/>
              <a:t>How are they using </a:t>
            </a:r>
            <a:r>
              <a:rPr lang="en-US" dirty="0" err="1"/>
              <a:t>WebAuthn</a:t>
            </a:r>
            <a:r>
              <a:rPr lang="en-US" dirty="0"/>
              <a:t>?</a:t>
            </a:r>
          </a:p>
        </p:txBody>
      </p:sp>
      <p:sp>
        <p:nvSpPr>
          <p:cNvPr id="10" name="Rectangle 2">
            <a:extLst>
              <a:ext uri="{FF2B5EF4-FFF2-40B4-BE49-F238E27FC236}">
                <a16:creationId xmlns:a16="http://schemas.microsoft.com/office/drawing/2014/main" id="{FC181D68-26D4-3DC6-2FE4-815D1349747E}"/>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F7646F9-1F93-4DD3-DC28-13473FD57720}"/>
              </a:ext>
            </a:extLst>
          </p:cNvPr>
          <p:cNvSpPr txBox="1"/>
          <p:nvPr/>
        </p:nvSpPr>
        <p:spPr>
          <a:xfrm>
            <a:off x="838200" y="5027711"/>
            <a:ext cx="4800599" cy="307777"/>
          </a:xfrm>
          <a:prstGeom prst="rect">
            <a:avLst/>
          </a:prstGeom>
          <a:noFill/>
        </p:spPr>
        <p:txBody>
          <a:bodyPr wrap="square">
            <a:spAutoFit/>
          </a:bodyPr>
          <a:lstStyle/>
          <a:p>
            <a:r>
              <a:rPr lang="en-US" sz="1400" i="1" dirty="0"/>
              <a:t>https://</a:t>
            </a:r>
            <a:r>
              <a:rPr lang="en-US" sz="1400" i="1" dirty="0" err="1"/>
              <a:t>fidoalliance.org</a:t>
            </a:r>
            <a:r>
              <a:rPr lang="en-US" sz="1400" i="1" dirty="0"/>
              <a:t>/certification/fido-certified-products/</a:t>
            </a:r>
          </a:p>
        </p:txBody>
      </p:sp>
      <p:pic>
        <p:nvPicPr>
          <p:cNvPr id="11" name="Picture 10" descr="A screenshot of a computer&#10;&#10;AI-generated content may be incorrect.">
            <a:extLst>
              <a:ext uri="{FF2B5EF4-FFF2-40B4-BE49-F238E27FC236}">
                <a16:creationId xmlns:a16="http://schemas.microsoft.com/office/drawing/2014/main" id="{1B6A71CE-CA39-294F-060B-6BEED73397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838200"/>
            <a:ext cx="5715001" cy="5436636"/>
          </a:xfrm>
          <a:prstGeom prst="rect">
            <a:avLst/>
          </a:prstGeom>
        </p:spPr>
      </p:pic>
      <p:pic>
        <p:nvPicPr>
          <p:cNvPr id="12" name="Audio 11">
            <a:extLst>
              <a:ext uri="{FF2B5EF4-FFF2-40B4-BE49-F238E27FC236}">
                <a16:creationId xmlns:a16="http://schemas.microsoft.com/office/drawing/2014/main" id="{759FF5F8-290C-744A-6CE6-4CC502C69C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09285713"/>
      </p:ext>
    </p:extLst>
  </p:cSld>
  <p:clrMapOvr>
    <a:masterClrMapping/>
  </p:clrMapOvr>
  <mc:AlternateContent xmlns:mc="http://schemas.openxmlformats.org/markup-compatibility/2006" xmlns:p14="http://schemas.microsoft.com/office/powerpoint/2010/main">
    <mc:Choice Requires="p14">
      <p:transition spd="slow" p14:dur="2000" advTm="9216"/>
    </mc:Choice>
    <mc:Fallback xmlns="">
      <p:transition spd="slow" advTm="9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30B6D-0434-429C-7516-D41B352C8A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DDE82-F580-E35C-5120-1FEEF6F70731}"/>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CF33A6B3-A2CF-5C88-5C65-6FBAE55DC1FE}"/>
              </a:ext>
            </a:extLst>
          </p:cNvPr>
          <p:cNvSpPr>
            <a:spLocks noGrp="1"/>
          </p:cNvSpPr>
          <p:nvPr>
            <p:ph idx="1"/>
          </p:nvPr>
        </p:nvSpPr>
        <p:spPr>
          <a:xfrm>
            <a:off x="380999" y="1676400"/>
            <a:ext cx="4850361" cy="4631801"/>
          </a:xfrm>
        </p:spPr>
        <p:txBody>
          <a:bodyPr/>
          <a:lstStyle/>
          <a:p>
            <a:pPr marL="0" indent="0">
              <a:buNone/>
            </a:pPr>
            <a:r>
              <a:rPr lang="en-US" b="1" dirty="0"/>
              <a:t>Phase 1: Detailed fact finding</a:t>
            </a:r>
          </a:p>
          <a:p>
            <a:pPr marL="0" indent="0">
              <a:buNone/>
            </a:pPr>
            <a:endParaRPr lang="en-US" dirty="0"/>
          </a:p>
          <a:p>
            <a:pPr marL="0" indent="0">
              <a:buNone/>
            </a:pPr>
            <a:r>
              <a:rPr lang="en-US" dirty="0"/>
              <a:t>Put these three lists together</a:t>
            </a:r>
          </a:p>
          <a:p>
            <a:pPr marL="0" indent="0">
              <a:buNone/>
            </a:pPr>
            <a:endParaRPr lang="en-US" dirty="0"/>
          </a:p>
          <a:p>
            <a:r>
              <a:rPr lang="en-US" dirty="0"/>
              <a:t>Scrape attestation information from known, fingerprinted FIDO Servers</a:t>
            </a:r>
          </a:p>
          <a:p>
            <a:r>
              <a:rPr lang="en-US" dirty="0"/>
              <a:t>Map the popularity of various authenticator attributes</a:t>
            </a:r>
          </a:p>
          <a:p>
            <a:r>
              <a:rPr lang="en-US" dirty="0"/>
              <a:t>A work in progress</a:t>
            </a:r>
          </a:p>
          <a:p>
            <a:endParaRPr lang="en-US" dirty="0"/>
          </a:p>
          <a:p>
            <a:pPr marL="0" indent="0">
              <a:buNone/>
            </a:pPr>
            <a:r>
              <a:rPr lang="en-US" dirty="0"/>
              <a:t>Anecdotal evidence:</a:t>
            </a:r>
          </a:p>
          <a:p>
            <a:r>
              <a:rPr lang="en-US" dirty="0"/>
              <a:t>Consumer sites don’t use attestation</a:t>
            </a:r>
          </a:p>
          <a:p>
            <a:r>
              <a:rPr lang="en-US" dirty="0"/>
              <a:t>Enterprises use “enterprise attestation”</a:t>
            </a:r>
          </a:p>
        </p:txBody>
      </p:sp>
      <p:sp>
        <p:nvSpPr>
          <p:cNvPr id="4" name="Date Placeholder 3">
            <a:extLst>
              <a:ext uri="{FF2B5EF4-FFF2-40B4-BE49-F238E27FC236}">
                <a16:creationId xmlns:a16="http://schemas.microsoft.com/office/drawing/2014/main" id="{A47B637B-FC03-C91C-15F3-378568272DDB}"/>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6C8A2CDC-1D6F-74C9-A5CE-988E17DBE73D}"/>
              </a:ext>
            </a:extLst>
          </p:cNvPr>
          <p:cNvSpPr>
            <a:spLocks noGrp="1"/>
          </p:cNvSpPr>
          <p:nvPr>
            <p:ph type="sldNum" sz="quarter" idx="12"/>
          </p:nvPr>
        </p:nvSpPr>
        <p:spPr/>
        <p:txBody>
          <a:bodyPr/>
          <a:lstStyle/>
          <a:p>
            <a:fld id="{1FD39519-F647-444A-A8A9-A50B12C37903}" type="slidenum">
              <a:rPr lang="en-US" smtClean="0"/>
              <a:t>67</a:t>
            </a:fld>
            <a:endParaRPr lang="en-US"/>
          </a:p>
        </p:txBody>
      </p:sp>
      <p:sp>
        <p:nvSpPr>
          <p:cNvPr id="6" name="Text Placeholder 5">
            <a:extLst>
              <a:ext uri="{FF2B5EF4-FFF2-40B4-BE49-F238E27FC236}">
                <a16:creationId xmlns:a16="http://schemas.microsoft.com/office/drawing/2014/main" id="{79711825-A549-6935-B4B4-6B7921FC5CB2}"/>
              </a:ext>
            </a:extLst>
          </p:cNvPr>
          <p:cNvSpPr>
            <a:spLocks noGrp="1"/>
          </p:cNvSpPr>
          <p:nvPr>
            <p:ph type="body" sz="quarter" idx="13"/>
          </p:nvPr>
        </p:nvSpPr>
        <p:spPr/>
        <p:txBody>
          <a:bodyPr/>
          <a:lstStyle/>
          <a:p>
            <a:r>
              <a:rPr lang="en-US" dirty="0"/>
              <a:t>How are they using </a:t>
            </a:r>
            <a:r>
              <a:rPr lang="en-US" dirty="0" err="1"/>
              <a:t>WebAuthn</a:t>
            </a:r>
            <a:r>
              <a:rPr lang="en-US" dirty="0"/>
              <a:t>?</a:t>
            </a:r>
          </a:p>
        </p:txBody>
      </p:sp>
      <p:sp>
        <p:nvSpPr>
          <p:cNvPr id="10" name="Rectangle 2">
            <a:extLst>
              <a:ext uri="{FF2B5EF4-FFF2-40B4-BE49-F238E27FC236}">
                <a16:creationId xmlns:a16="http://schemas.microsoft.com/office/drawing/2014/main" id="{B1B71DE4-2EC7-CEC8-9B72-1546E6860C17}"/>
              </a:ext>
            </a:extLst>
          </p:cNvPr>
          <p:cNvSpPr>
            <a:spLocks noChangeArrowheads="1"/>
          </p:cNvSpPr>
          <p:nvPr/>
        </p:nvSpPr>
        <p:spPr bwMode="auto">
          <a:xfrm>
            <a:off x="2438400" y="286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descr="A screenshot of a computer program&#10;&#10;AI-generated content may be incorrect.">
            <a:extLst>
              <a:ext uri="{FF2B5EF4-FFF2-40B4-BE49-F238E27FC236}">
                <a16:creationId xmlns:a16="http://schemas.microsoft.com/office/drawing/2014/main" id="{C8EA6F9A-6471-5C04-35A9-3A330FC11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361" y="838201"/>
            <a:ext cx="6606077" cy="5470000"/>
          </a:xfrm>
          <a:prstGeom prst="rect">
            <a:avLst/>
          </a:prstGeom>
        </p:spPr>
      </p:pic>
      <p:pic>
        <p:nvPicPr>
          <p:cNvPr id="11" name="Audio 10">
            <a:extLst>
              <a:ext uri="{FF2B5EF4-FFF2-40B4-BE49-F238E27FC236}">
                <a16:creationId xmlns:a16="http://schemas.microsoft.com/office/drawing/2014/main" id="{07A99135-3609-2AD5-9F7D-59FFF7FE90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02268012"/>
      </p:ext>
    </p:extLst>
  </p:cSld>
  <p:clrMapOvr>
    <a:masterClrMapping/>
  </p:clrMapOvr>
  <mc:AlternateContent xmlns:mc="http://schemas.openxmlformats.org/markup-compatibility/2006" xmlns:p14="http://schemas.microsoft.com/office/powerpoint/2010/main">
    <mc:Choice Requires="p14">
      <p:transition spd="slow" p14:dur="2000" advTm="16512"/>
    </mc:Choice>
    <mc:Fallback xmlns="">
      <p:transition spd="slow" advTm="16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93AC1-B68F-E124-7003-BD855B068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A8AAB-2E0C-A3CF-365B-D41A6A59BEF1}"/>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0260C3DB-AC99-9AB8-C612-79CA2F5FE482}"/>
              </a:ext>
            </a:extLst>
          </p:cNvPr>
          <p:cNvSpPr>
            <a:spLocks noGrp="1"/>
          </p:cNvSpPr>
          <p:nvPr>
            <p:ph idx="1"/>
          </p:nvPr>
        </p:nvSpPr>
        <p:spPr/>
        <p:txBody>
          <a:bodyPr/>
          <a:lstStyle/>
          <a:p>
            <a:pPr marL="0" indent="0">
              <a:buNone/>
            </a:pPr>
            <a:r>
              <a:rPr lang="en-US" b="1" dirty="0"/>
              <a:t>Phase 2: … ?</a:t>
            </a:r>
          </a:p>
          <a:p>
            <a:endParaRPr lang="en-US" dirty="0"/>
          </a:p>
          <a:p>
            <a:pPr marL="0" indent="0">
              <a:buNone/>
            </a:pPr>
            <a:r>
              <a:rPr lang="en-US" dirty="0"/>
              <a:t>Tools for (future) scripting support:</a:t>
            </a:r>
          </a:p>
          <a:p>
            <a:pPr marL="0" indent="0">
              <a:buNone/>
            </a:pPr>
            <a:endParaRPr lang="en-US" dirty="0"/>
          </a:p>
          <a:p>
            <a:pPr marL="457200" indent="-457200">
              <a:buFont typeface="+mj-lt"/>
              <a:buAutoNum type="arabicPeriod"/>
            </a:pPr>
            <a:r>
              <a:rPr lang="en-US" dirty="0"/>
              <a:t>Authenticator database</a:t>
            </a:r>
          </a:p>
          <a:p>
            <a:pPr marL="457200" indent="-457200">
              <a:buFont typeface="+mj-lt"/>
              <a:buAutoNum type="arabicPeriod"/>
            </a:pPr>
            <a:r>
              <a:rPr lang="en-US" dirty="0"/>
              <a:t>FIDO Server database</a:t>
            </a:r>
          </a:p>
          <a:p>
            <a:pPr marL="457200" indent="-457200">
              <a:buFont typeface="+mj-lt"/>
              <a:buAutoNum type="arabicPeriod"/>
            </a:pPr>
            <a:r>
              <a:rPr lang="en-US" dirty="0"/>
              <a:t>FIDO Server fingerprinting script</a:t>
            </a:r>
          </a:p>
          <a:p>
            <a:pPr marL="457200" indent="-457200">
              <a:buFont typeface="+mj-lt"/>
              <a:buAutoNum type="arabicPeriod"/>
            </a:pPr>
            <a:r>
              <a:rPr lang="en-US" dirty="0"/>
              <a:t>Attestation support scraping script</a:t>
            </a:r>
          </a:p>
          <a:p>
            <a:pPr marL="457200" indent="-457200">
              <a:buFont typeface="+mj-lt"/>
              <a:buAutoNum type="arabicPeriod"/>
            </a:pPr>
            <a:r>
              <a:rPr lang="en-US" dirty="0"/>
              <a:t>Server implementation and attestation support database</a:t>
            </a:r>
          </a:p>
          <a:p>
            <a:pPr marL="0" indent="0">
              <a:buNone/>
            </a:pPr>
            <a:endParaRPr lang="en-US" dirty="0"/>
          </a:p>
          <a:p>
            <a:pPr marL="0" indent="0">
              <a:buNone/>
            </a:pPr>
            <a:r>
              <a:rPr lang="en-US" dirty="0"/>
              <a:t>I will publish these tools on GitHub after this talk</a:t>
            </a:r>
          </a:p>
          <a:p>
            <a:r>
              <a:rPr lang="en-US" i="1" dirty="0"/>
              <a:t>https://</a:t>
            </a:r>
            <a:r>
              <a:rPr lang="en-US" i="1" dirty="0" err="1"/>
              <a:t>github.com</a:t>
            </a:r>
            <a:r>
              <a:rPr lang="en-US" i="1" dirty="0"/>
              <a:t>/</a:t>
            </a:r>
            <a:r>
              <a:rPr lang="en-US" i="1" dirty="0" err="1"/>
              <a:t>ivision</a:t>
            </a:r>
            <a:r>
              <a:rPr lang="en-US" i="1" dirty="0"/>
              <a:t>-research</a:t>
            </a:r>
            <a:endParaRPr lang="en-US" dirty="0"/>
          </a:p>
          <a:p>
            <a:endParaRPr lang="en-US" dirty="0"/>
          </a:p>
        </p:txBody>
      </p:sp>
      <p:sp>
        <p:nvSpPr>
          <p:cNvPr id="4" name="Date Placeholder 3">
            <a:extLst>
              <a:ext uri="{FF2B5EF4-FFF2-40B4-BE49-F238E27FC236}">
                <a16:creationId xmlns:a16="http://schemas.microsoft.com/office/drawing/2014/main" id="{9192D141-E295-6C4A-F9E3-B4D412C91B6B}"/>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4B7B05C3-2373-756A-3BF7-CEC2E8E6A3AB}"/>
              </a:ext>
            </a:extLst>
          </p:cNvPr>
          <p:cNvSpPr>
            <a:spLocks noGrp="1"/>
          </p:cNvSpPr>
          <p:nvPr>
            <p:ph type="sldNum" sz="quarter" idx="12"/>
          </p:nvPr>
        </p:nvSpPr>
        <p:spPr/>
        <p:txBody>
          <a:bodyPr/>
          <a:lstStyle/>
          <a:p>
            <a:fld id="{1FD39519-F647-444A-A8A9-A50B12C37903}" type="slidenum">
              <a:rPr lang="en-US" smtClean="0"/>
              <a:t>68</a:t>
            </a:fld>
            <a:endParaRPr lang="en-US"/>
          </a:p>
        </p:txBody>
      </p:sp>
      <p:pic>
        <p:nvPicPr>
          <p:cNvPr id="8" name="Audio 7">
            <a:extLst>
              <a:ext uri="{FF2B5EF4-FFF2-40B4-BE49-F238E27FC236}">
                <a16:creationId xmlns:a16="http://schemas.microsoft.com/office/drawing/2014/main" id="{106721BD-2D32-6F81-FCCB-6B1D003859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55629636"/>
      </p:ext>
    </p:extLst>
  </p:cSld>
  <p:clrMapOvr>
    <a:masterClrMapping/>
  </p:clrMapOvr>
  <mc:AlternateContent xmlns:mc="http://schemas.openxmlformats.org/markup-compatibility/2006" xmlns:p14="http://schemas.microsoft.com/office/powerpoint/2010/main">
    <mc:Choice Requires="p14">
      <p:transition spd="slow" p14:dur="2000" advTm="38144"/>
    </mc:Choice>
    <mc:Fallback xmlns="">
      <p:transition spd="slow" advTm="3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18304-BBEF-B41F-AED6-D66E70ADA7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E56C9-2364-5709-C98E-F43A21B02DA4}"/>
              </a:ext>
            </a:extLst>
          </p:cNvPr>
          <p:cNvSpPr>
            <a:spLocks noGrp="1"/>
          </p:cNvSpPr>
          <p:nvPr>
            <p:ph type="title"/>
          </p:nvPr>
        </p:nvSpPr>
        <p:spPr/>
        <p:txBody>
          <a:bodyPr/>
          <a:lstStyle/>
          <a:p>
            <a:r>
              <a:rPr lang="en-US" dirty="0"/>
              <a:t>Surveying FIDO2 deployments in the wild</a:t>
            </a:r>
          </a:p>
        </p:txBody>
      </p:sp>
      <p:sp>
        <p:nvSpPr>
          <p:cNvPr id="3" name="Content Placeholder 2">
            <a:extLst>
              <a:ext uri="{FF2B5EF4-FFF2-40B4-BE49-F238E27FC236}">
                <a16:creationId xmlns:a16="http://schemas.microsoft.com/office/drawing/2014/main" id="{BB04284A-564D-F989-99F2-E2DC558A2EB4}"/>
              </a:ext>
            </a:extLst>
          </p:cNvPr>
          <p:cNvSpPr>
            <a:spLocks noGrp="1"/>
          </p:cNvSpPr>
          <p:nvPr>
            <p:ph idx="1"/>
          </p:nvPr>
        </p:nvSpPr>
        <p:spPr/>
        <p:txBody>
          <a:bodyPr/>
          <a:lstStyle/>
          <a:p>
            <a:pPr marL="0" indent="0">
              <a:buNone/>
            </a:pPr>
            <a:r>
              <a:rPr lang="en-US" b="1" dirty="0"/>
              <a:t>Phase 3: </a:t>
            </a:r>
            <a:r>
              <a:rPr lang="en-US" b="1" i="1" strike="sngStrike" dirty="0"/>
              <a:t>Profit</a:t>
            </a:r>
            <a:r>
              <a:rPr lang="en-US" b="1" dirty="0"/>
              <a:t> Vulnerabilities</a:t>
            </a:r>
          </a:p>
          <a:p>
            <a:pPr marL="0" indent="0">
              <a:buNone/>
            </a:pPr>
            <a:endParaRPr lang="en-US" dirty="0"/>
          </a:p>
          <a:p>
            <a:endParaRPr lang="en-US" dirty="0"/>
          </a:p>
          <a:p>
            <a:pPr marL="0" indent="0">
              <a:buNone/>
            </a:pPr>
            <a:endParaRPr lang="en-US" dirty="0"/>
          </a:p>
          <a:p>
            <a:endParaRPr lang="en-US" dirty="0"/>
          </a:p>
          <a:p>
            <a:endParaRPr lang="en-US" dirty="0"/>
          </a:p>
          <a:p>
            <a:pPr marL="0" indent="0" algn="ctr">
              <a:buNone/>
            </a:pPr>
            <a:r>
              <a:rPr lang="en-US" sz="3200" dirty="0"/>
              <a:t>Are there security flaws?</a:t>
            </a:r>
          </a:p>
          <a:p>
            <a:endParaRPr lang="en-US" dirty="0"/>
          </a:p>
        </p:txBody>
      </p:sp>
      <p:sp>
        <p:nvSpPr>
          <p:cNvPr id="4" name="Date Placeholder 3">
            <a:extLst>
              <a:ext uri="{FF2B5EF4-FFF2-40B4-BE49-F238E27FC236}">
                <a16:creationId xmlns:a16="http://schemas.microsoft.com/office/drawing/2014/main" id="{37ABEC67-C6D9-645D-F626-A14496AB22AC}"/>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46469BFA-5C9C-B443-CE69-696527255509}"/>
              </a:ext>
            </a:extLst>
          </p:cNvPr>
          <p:cNvSpPr>
            <a:spLocks noGrp="1"/>
          </p:cNvSpPr>
          <p:nvPr>
            <p:ph type="sldNum" sz="quarter" idx="12"/>
          </p:nvPr>
        </p:nvSpPr>
        <p:spPr/>
        <p:txBody>
          <a:bodyPr/>
          <a:lstStyle/>
          <a:p>
            <a:fld id="{1FD39519-F647-444A-A8A9-A50B12C37903}" type="slidenum">
              <a:rPr lang="en-US" smtClean="0"/>
              <a:t>69</a:t>
            </a:fld>
            <a:endParaRPr lang="en-US"/>
          </a:p>
        </p:txBody>
      </p:sp>
      <p:pic>
        <p:nvPicPr>
          <p:cNvPr id="8" name="Audio 7">
            <a:extLst>
              <a:ext uri="{FF2B5EF4-FFF2-40B4-BE49-F238E27FC236}">
                <a16:creationId xmlns:a16="http://schemas.microsoft.com/office/drawing/2014/main" id="{51D086FB-A4C2-A931-8ED4-BC2AFB2AE0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56584276"/>
      </p:ext>
    </p:extLst>
  </p:cSld>
  <p:clrMapOvr>
    <a:masterClrMapping/>
  </p:clrMapOvr>
  <mc:AlternateContent xmlns:mc="http://schemas.openxmlformats.org/markup-compatibility/2006" xmlns:p14="http://schemas.microsoft.com/office/powerpoint/2010/main">
    <mc:Choice Requires="p14">
      <p:transition spd="slow" p14:dur="2000" advTm="4938"/>
    </mc:Choice>
    <mc:Fallback xmlns="">
      <p:transition spd="slow" advTm="4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F109-9BC7-D94B-A9A9-7CA5C9B1F641}"/>
              </a:ext>
            </a:extLst>
          </p:cNvPr>
          <p:cNvSpPr>
            <a:spLocks noGrp="1"/>
          </p:cNvSpPr>
          <p:nvPr>
            <p:ph type="title"/>
          </p:nvPr>
        </p:nvSpPr>
        <p:spPr/>
        <p:txBody>
          <a:bodyPr/>
          <a:lstStyle/>
          <a:p>
            <a:r>
              <a:rPr lang="en-US" dirty="0"/>
              <a:t>What is FIDO2 and what problem is it trying to solve?</a:t>
            </a:r>
          </a:p>
        </p:txBody>
      </p:sp>
      <p:sp>
        <p:nvSpPr>
          <p:cNvPr id="3" name="Date Placeholder 2">
            <a:extLst>
              <a:ext uri="{FF2B5EF4-FFF2-40B4-BE49-F238E27FC236}">
                <a16:creationId xmlns:a16="http://schemas.microsoft.com/office/drawing/2014/main" id="{7A653D0F-AD11-5A37-C225-ACC48E444074}"/>
              </a:ext>
            </a:extLst>
          </p:cNvPr>
          <p:cNvSpPr>
            <a:spLocks noGrp="1"/>
          </p:cNvSpPr>
          <p:nvPr>
            <p:ph type="dt" sz="half" idx="10"/>
          </p:nvPr>
        </p:nvSpPr>
        <p:spPr/>
        <p:txBody>
          <a:bodyPr/>
          <a:lstStyle/>
          <a:p>
            <a:fld id="{CE868355-B2B3-419D-8C85-A3D19E4046F1}" type="datetime4">
              <a:rPr lang="en-US" smtClean="0"/>
              <a:t>November 3, 2025</a:t>
            </a:fld>
            <a:endParaRPr lang="en-US"/>
          </a:p>
        </p:txBody>
      </p:sp>
      <p:sp>
        <p:nvSpPr>
          <p:cNvPr id="4" name="Slide Number Placeholder 3">
            <a:extLst>
              <a:ext uri="{FF2B5EF4-FFF2-40B4-BE49-F238E27FC236}">
                <a16:creationId xmlns:a16="http://schemas.microsoft.com/office/drawing/2014/main" id="{A9CC17B9-7B3A-2D72-75C8-BCF593A7F5A2}"/>
              </a:ext>
            </a:extLst>
          </p:cNvPr>
          <p:cNvSpPr>
            <a:spLocks noGrp="1"/>
          </p:cNvSpPr>
          <p:nvPr>
            <p:ph type="sldNum" sz="quarter" idx="12"/>
          </p:nvPr>
        </p:nvSpPr>
        <p:spPr/>
        <p:txBody>
          <a:bodyPr/>
          <a:lstStyle/>
          <a:p>
            <a:fld id="{1FD39519-F647-444A-A8A9-A50B12C37903}" type="slidenum">
              <a:rPr lang="en-US" smtClean="0"/>
              <a:pPr/>
              <a:t>7</a:t>
            </a:fld>
            <a:endParaRPr lang="en-US"/>
          </a:p>
        </p:txBody>
      </p:sp>
      <p:sp>
        <p:nvSpPr>
          <p:cNvPr id="5" name="Text Placeholder 4">
            <a:extLst>
              <a:ext uri="{FF2B5EF4-FFF2-40B4-BE49-F238E27FC236}">
                <a16:creationId xmlns:a16="http://schemas.microsoft.com/office/drawing/2014/main" id="{1ED81629-27B8-4CB8-063B-9A8C82260786}"/>
              </a:ext>
            </a:extLst>
          </p:cNvPr>
          <p:cNvSpPr>
            <a:spLocks noGrp="1"/>
          </p:cNvSpPr>
          <p:nvPr>
            <p:ph type="body" sz="quarter" idx="13"/>
          </p:nvPr>
        </p:nvSpPr>
        <p:spPr/>
        <p:txBody>
          <a:bodyPr/>
          <a:lstStyle/>
          <a:p>
            <a:r>
              <a:rPr lang="en-US" dirty="0"/>
              <a:t>1</a:t>
            </a:r>
          </a:p>
        </p:txBody>
      </p:sp>
      <p:pic>
        <p:nvPicPr>
          <p:cNvPr id="8" name="Audio 7">
            <a:extLst>
              <a:ext uri="{FF2B5EF4-FFF2-40B4-BE49-F238E27FC236}">
                <a16:creationId xmlns:a16="http://schemas.microsoft.com/office/drawing/2014/main" id="{2B544FD3-24C2-F01B-A155-AC61C5ED33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1365635"/>
      </p:ext>
    </p:extLst>
  </p:cSld>
  <p:clrMapOvr>
    <a:masterClrMapping/>
  </p:clrMapOvr>
  <mc:AlternateContent xmlns:mc="http://schemas.openxmlformats.org/markup-compatibility/2006" xmlns:p14="http://schemas.microsoft.com/office/powerpoint/2010/main">
    <mc:Choice Requires="p14">
      <p:transition spd="slow" p14:dur="2000" advTm="17472"/>
    </mc:Choice>
    <mc:Fallback xmlns="">
      <p:transition spd="slow" advTm="17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5C9FC-7003-4D5B-FF34-088F0F6F15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57A38-F67B-F1A8-EBE3-9F584E88BD65}"/>
              </a:ext>
            </a:extLst>
          </p:cNvPr>
          <p:cNvSpPr>
            <a:spLocks noGrp="1"/>
          </p:cNvSpPr>
          <p:nvPr>
            <p:ph type="title"/>
          </p:nvPr>
        </p:nvSpPr>
        <p:spPr/>
        <p:txBody>
          <a:bodyPr/>
          <a:lstStyle/>
          <a:p>
            <a:r>
              <a:rPr lang="en-US" dirty="0"/>
              <a:t>An evolving threat model for FIDO2</a:t>
            </a:r>
          </a:p>
        </p:txBody>
      </p:sp>
      <p:sp>
        <p:nvSpPr>
          <p:cNvPr id="3" name="Date Placeholder 2">
            <a:extLst>
              <a:ext uri="{FF2B5EF4-FFF2-40B4-BE49-F238E27FC236}">
                <a16:creationId xmlns:a16="http://schemas.microsoft.com/office/drawing/2014/main" id="{44DEB0CF-7496-566F-F0A4-51E0879CC1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868355-B2B3-419D-8C85-A3D19E4046F1}" type="datetime4">
              <a:rPr kumimoji="0" lang="en-US" sz="1000" b="0" i="0" u="none" strike="noStrike" kern="1200" cap="none" spc="0" normalizeH="0" baseline="0" noProof="0" smtClean="0">
                <a:ln>
                  <a:noFill/>
                </a:ln>
                <a:solidFill>
                  <a:srgbClr val="FFFFFF">
                    <a:lumMod val="50000"/>
                  </a:srgbClr>
                </a:solidFill>
                <a:effectLst/>
                <a:uLnTx/>
                <a:uFillTx/>
                <a:latin typeface="Bierstad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3, 2025</a:t>
            </a:fld>
            <a:endParaRPr kumimoji="0" lang="en-US" sz="1000" b="0" i="0" u="none" strike="noStrike" kern="1200" cap="none" spc="0" normalizeH="0" baseline="0" noProof="0">
              <a:ln>
                <a:noFill/>
              </a:ln>
              <a:solidFill>
                <a:srgbClr val="FFFFFF">
                  <a:lumMod val="50000"/>
                </a:srgbClr>
              </a:solidFill>
              <a:effectLst/>
              <a:uLnTx/>
              <a:uFillTx/>
              <a:latin typeface="Bierstadt"/>
              <a:ea typeface="+mn-ea"/>
              <a:cs typeface="+mn-cs"/>
            </a:endParaRPr>
          </a:p>
        </p:txBody>
      </p:sp>
      <p:sp>
        <p:nvSpPr>
          <p:cNvPr id="4" name="Slide Number Placeholder 3">
            <a:extLst>
              <a:ext uri="{FF2B5EF4-FFF2-40B4-BE49-F238E27FC236}">
                <a16:creationId xmlns:a16="http://schemas.microsoft.com/office/drawing/2014/main" id="{BE3F32AB-4EA2-F80D-B919-861C47C763F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FD39519-F647-444A-A8A9-A50B12C37903}" type="slidenum">
              <a:rPr kumimoji="0" lang="en-US" sz="1000" b="0" i="0" u="none" strike="noStrike" kern="1200" cap="none" spc="0" normalizeH="0" baseline="0" noProof="0" smtClean="0">
                <a:ln>
                  <a:noFill/>
                </a:ln>
                <a:solidFill>
                  <a:srgbClr val="FFFFFF">
                    <a:lumMod val="50000"/>
                  </a:srgbClr>
                </a:solidFill>
                <a:effectLst/>
                <a:uLnTx/>
                <a:uFillTx/>
                <a:latin typeface="Bierstad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70</a:t>
            </a:fld>
            <a:endParaRPr kumimoji="0" lang="en-US" sz="1000" b="0" i="0" u="none" strike="noStrike" kern="1200" cap="none" spc="0" normalizeH="0" baseline="0" noProof="0">
              <a:ln>
                <a:noFill/>
              </a:ln>
              <a:solidFill>
                <a:srgbClr val="FFFFFF">
                  <a:lumMod val="50000"/>
                </a:srgbClr>
              </a:solidFill>
              <a:effectLst/>
              <a:uLnTx/>
              <a:uFillTx/>
              <a:latin typeface="Bierstadt"/>
              <a:ea typeface="+mn-ea"/>
              <a:cs typeface="+mn-cs"/>
            </a:endParaRPr>
          </a:p>
        </p:txBody>
      </p:sp>
      <p:sp>
        <p:nvSpPr>
          <p:cNvPr id="5" name="Text Placeholder 4">
            <a:extLst>
              <a:ext uri="{FF2B5EF4-FFF2-40B4-BE49-F238E27FC236}">
                <a16:creationId xmlns:a16="http://schemas.microsoft.com/office/drawing/2014/main" id="{5FF64107-1BAC-3EFB-A0D4-96EB8E5C59A1}"/>
              </a:ext>
            </a:extLst>
          </p:cNvPr>
          <p:cNvSpPr>
            <a:spLocks noGrp="1"/>
          </p:cNvSpPr>
          <p:nvPr>
            <p:ph type="body" sz="quarter" idx="13"/>
          </p:nvPr>
        </p:nvSpPr>
        <p:spPr/>
        <p:txBody>
          <a:bodyPr/>
          <a:lstStyle/>
          <a:p>
            <a:r>
              <a:rPr lang="en-US" dirty="0"/>
              <a:t>5</a:t>
            </a:r>
          </a:p>
        </p:txBody>
      </p:sp>
      <p:pic>
        <p:nvPicPr>
          <p:cNvPr id="8" name="Audio 7">
            <a:extLst>
              <a:ext uri="{FF2B5EF4-FFF2-40B4-BE49-F238E27FC236}">
                <a16:creationId xmlns:a16="http://schemas.microsoft.com/office/drawing/2014/main" id="{ED9AFD18-C1A4-88E1-EF12-A90680168A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80832322"/>
      </p:ext>
    </p:extLst>
  </p:cSld>
  <p:clrMapOvr>
    <a:masterClrMapping/>
  </p:clrMapOvr>
  <mc:AlternateContent xmlns:mc="http://schemas.openxmlformats.org/markup-compatibility/2006" xmlns:p14="http://schemas.microsoft.com/office/powerpoint/2010/main">
    <mc:Choice Requires="p14">
      <p:transition spd="slow" p14:dur="2000" advTm="25354"/>
    </mc:Choice>
    <mc:Fallback xmlns="">
      <p:transition spd="slow" advTm="25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6BF29-3B93-6154-C0C4-73A1ED283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98365A-C83E-4DCB-3B1E-86AC1F2E55F0}"/>
              </a:ext>
            </a:extLst>
          </p:cNvPr>
          <p:cNvSpPr>
            <a:spLocks noGrp="1"/>
          </p:cNvSpPr>
          <p:nvPr>
            <p:ph type="title"/>
          </p:nvPr>
        </p:nvSpPr>
        <p:spPr/>
        <p:txBody>
          <a:bodyPr/>
          <a:lstStyle/>
          <a:p>
            <a:r>
              <a:rPr lang="en-US" dirty="0"/>
              <a:t>An evolving threat model for FIDO2</a:t>
            </a:r>
          </a:p>
        </p:txBody>
      </p:sp>
      <p:sp>
        <p:nvSpPr>
          <p:cNvPr id="3" name="Content Placeholder 2">
            <a:extLst>
              <a:ext uri="{FF2B5EF4-FFF2-40B4-BE49-F238E27FC236}">
                <a16:creationId xmlns:a16="http://schemas.microsoft.com/office/drawing/2014/main" id="{689F7CBB-7454-3261-97D1-09FCD160ED3F}"/>
              </a:ext>
            </a:extLst>
          </p:cNvPr>
          <p:cNvSpPr>
            <a:spLocks noGrp="1"/>
          </p:cNvSpPr>
          <p:nvPr>
            <p:ph idx="1"/>
          </p:nvPr>
        </p:nvSpPr>
        <p:spPr>
          <a:xfrm>
            <a:off x="381000" y="1295400"/>
            <a:ext cx="4700286" cy="5105400"/>
          </a:xfrm>
        </p:spPr>
        <p:txBody>
          <a:bodyPr/>
          <a:lstStyle/>
          <a:p>
            <a:pPr marL="0" indent="0">
              <a:buNone/>
            </a:pPr>
            <a:r>
              <a:rPr lang="en-US" b="1" dirty="0"/>
              <a:t>Threats</a:t>
            </a:r>
            <a:r>
              <a:rPr lang="en-US" dirty="0"/>
              <a:t> describe potential security issues</a:t>
            </a:r>
          </a:p>
          <a:p>
            <a:endParaRPr lang="en-US" dirty="0"/>
          </a:p>
          <a:p>
            <a:r>
              <a:rPr lang="en-US" dirty="0"/>
              <a:t>What </a:t>
            </a:r>
            <a:r>
              <a:rPr lang="en-US" i="1" dirty="0"/>
              <a:t>could</a:t>
            </a:r>
            <a:r>
              <a:rPr lang="en-US" dirty="0"/>
              <a:t> go wrong</a:t>
            </a:r>
          </a:p>
          <a:p>
            <a:r>
              <a:rPr lang="en-US" dirty="0"/>
              <a:t>There are always threats present</a:t>
            </a:r>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E18AF45B-78CC-4826-C236-F1502D299C4E}"/>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7E1BE7B0-6425-0F2E-1087-5A805539D047}"/>
              </a:ext>
            </a:extLst>
          </p:cNvPr>
          <p:cNvSpPr>
            <a:spLocks noGrp="1"/>
          </p:cNvSpPr>
          <p:nvPr>
            <p:ph type="sldNum" sz="quarter" idx="12"/>
          </p:nvPr>
        </p:nvSpPr>
        <p:spPr/>
        <p:txBody>
          <a:bodyPr/>
          <a:lstStyle/>
          <a:p>
            <a:fld id="{1FD39519-F647-444A-A8A9-A50B12C37903}" type="slidenum">
              <a:rPr lang="en-US" smtClean="0"/>
              <a:t>71</a:t>
            </a:fld>
            <a:endParaRPr lang="en-US"/>
          </a:p>
        </p:txBody>
      </p:sp>
      <p:pic>
        <p:nvPicPr>
          <p:cNvPr id="6" name="Google Shape;169;p31" descr="Image">
            <a:extLst>
              <a:ext uri="{FF2B5EF4-FFF2-40B4-BE49-F238E27FC236}">
                <a16:creationId xmlns:a16="http://schemas.microsoft.com/office/drawing/2014/main" id="{E71BE808-EA29-B9CC-11F2-EC68131F5769}"/>
              </a:ext>
            </a:extLst>
          </p:cNvPr>
          <p:cNvPicPr preferRelativeResize="0"/>
          <p:nvPr/>
        </p:nvPicPr>
        <p:blipFill rotWithShape="1">
          <a:blip r:embed="rId4">
            <a:alphaModFix/>
          </a:blip>
          <a:srcRect/>
          <a:stretch/>
        </p:blipFill>
        <p:spPr>
          <a:xfrm>
            <a:off x="5190812" y="1295400"/>
            <a:ext cx="6620189" cy="5105401"/>
          </a:xfrm>
          <a:prstGeom prst="rect">
            <a:avLst/>
          </a:prstGeom>
          <a:noFill/>
          <a:ln>
            <a:noFill/>
          </a:ln>
        </p:spPr>
      </p:pic>
      <p:sp>
        <p:nvSpPr>
          <p:cNvPr id="7" name="Google Shape;170;p31">
            <a:extLst>
              <a:ext uri="{FF2B5EF4-FFF2-40B4-BE49-F238E27FC236}">
                <a16:creationId xmlns:a16="http://schemas.microsoft.com/office/drawing/2014/main" id="{BD55FC14-1900-E9C6-C052-B0ED9788EEAE}"/>
              </a:ext>
            </a:extLst>
          </p:cNvPr>
          <p:cNvSpPr/>
          <p:nvPr/>
        </p:nvSpPr>
        <p:spPr>
          <a:xfrm rot="9131659">
            <a:off x="8110986" y="3690306"/>
            <a:ext cx="2172874" cy="315588"/>
          </a:xfrm>
          <a:prstGeom prst="rightArrow">
            <a:avLst>
              <a:gd name="adj1" fmla="val 32000"/>
              <a:gd name="adj2" fmla="val 166283"/>
            </a:avLst>
          </a:prstGeom>
          <a:solidFill>
            <a:srgbClr val="D5555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
        <p:nvSpPr>
          <p:cNvPr id="8" name="TextBox 7">
            <a:extLst>
              <a:ext uri="{FF2B5EF4-FFF2-40B4-BE49-F238E27FC236}">
                <a16:creationId xmlns:a16="http://schemas.microsoft.com/office/drawing/2014/main" id="{1A20B417-00D4-2DCB-042A-5714EC396B63}"/>
              </a:ext>
            </a:extLst>
          </p:cNvPr>
          <p:cNvSpPr txBox="1"/>
          <p:nvPr/>
        </p:nvSpPr>
        <p:spPr>
          <a:xfrm>
            <a:off x="8299048" y="1180617"/>
            <a:ext cx="0" cy="0"/>
          </a:xfrm>
          <a:prstGeom prst="rect">
            <a:avLst/>
          </a:prstGeom>
          <a:noFill/>
        </p:spPr>
        <p:txBody>
          <a:bodyPr wrap="none" rtlCol="0">
            <a:noAutofit/>
          </a:bodyPr>
          <a:lstStyle/>
          <a:p>
            <a:pPr algn="l"/>
            <a:endParaRPr lang="en-US" sz="2400" b="1" dirty="0">
              <a:solidFill>
                <a:schemeClr val="tx1"/>
              </a:solidFill>
            </a:endParaRPr>
          </a:p>
        </p:txBody>
      </p:sp>
      <p:pic>
        <p:nvPicPr>
          <p:cNvPr id="11" name="Audio 10">
            <a:extLst>
              <a:ext uri="{FF2B5EF4-FFF2-40B4-BE49-F238E27FC236}">
                <a16:creationId xmlns:a16="http://schemas.microsoft.com/office/drawing/2014/main" id="{9ADC8395-2260-5D15-A24D-868FA8637A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422034"/>
      </p:ext>
    </p:extLst>
  </p:cSld>
  <p:clrMapOvr>
    <a:masterClrMapping/>
  </p:clrMapOvr>
  <mc:AlternateContent xmlns:mc="http://schemas.openxmlformats.org/markup-compatibility/2006" xmlns:p14="http://schemas.microsoft.com/office/powerpoint/2010/main">
    <mc:Choice Requires="p14">
      <p:transition spd="slow" p14:dur="2000" advTm="14474"/>
    </mc:Choice>
    <mc:Fallback xmlns="">
      <p:transition spd="slow" advTm="1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907AF-FCCF-1FAF-7346-42CA45038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F43CE-E040-779D-CD83-D4F667215C15}"/>
              </a:ext>
            </a:extLst>
          </p:cNvPr>
          <p:cNvSpPr>
            <a:spLocks noGrp="1"/>
          </p:cNvSpPr>
          <p:nvPr>
            <p:ph type="title"/>
          </p:nvPr>
        </p:nvSpPr>
        <p:spPr/>
        <p:txBody>
          <a:bodyPr/>
          <a:lstStyle/>
          <a:p>
            <a:r>
              <a:rPr lang="en-US" dirty="0"/>
              <a:t>An evolving threat model for FIDO2</a:t>
            </a:r>
          </a:p>
        </p:txBody>
      </p:sp>
      <p:sp>
        <p:nvSpPr>
          <p:cNvPr id="3" name="Content Placeholder 2">
            <a:extLst>
              <a:ext uri="{FF2B5EF4-FFF2-40B4-BE49-F238E27FC236}">
                <a16:creationId xmlns:a16="http://schemas.microsoft.com/office/drawing/2014/main" id="{F9214813-AF8A-758C-DB08-B3DAAEEC8EFA}"/>
              </a:ext>
            </a:extLst>
          </p:cNvPr>
          <p:cNvSpPr>
            <a:spLocks noGrp="1"/>
          </p:cNvSpPr>
          <p:nvPr>
            <p:ph idx="1"/>
          </p:nvPr>
        </p:nvSpPr>
        <p:spPr>
          <a:xfrm>
            <a:off x="381000" y="1295400"/>
            <a:ext cx="4711861" cy="5105400"/>
          </a:xfrm>
        </p:spPr>
        <p:txBody>
          <a:bodyPr/>
          <a:lstStyle/>
          <a:p>
            <a:pPr marL="0" indent="0">
              <a:buNone/>
            </a:pPr>
            <a:r>
              <a:rPr lang="en-US" b="1" dirty="0"/>
              <a:t>Threats</a:t>
            </a:r>
            <a:r>
              <a:rPr lang="en-US" dirty="0"/>
              <a:t> describe potential security issues</a:t>
            </a:r>
          </a:p>
          <a:p>
            <a:endParaRPr lang="en-US" dirty="0"/>
          </a:p>
          <a:p>
            <a:r>
              <a:rPr lang="en-US" dirty="0"/>
              <a:t>What </a:t>
            </a:r>
            <a:r>
              <a:rPr lang="en-US" i="1" dirty="0"/>
              <a:t>could</a:t>
            </a:r>
            <a:r>
              <a:rPr lang="en-US" dirty="0"/>
              <a:t> go wrong</a:t>
            </a:r>
          </a:p>
          <a:p>
            <a:r>
              <a:rPr lang="en-US" dirty="0"/>
              <a:t>There are always threats present</a:t>
            </a:r>
          </a:p>
          <a:p>
            <a:endParaRPr lang="en-US" dirty="0"/>
          </a:p>
          <a:p>
            <a:endParaRPr lang="en-US" dirty="0"/>
          </a:p>
          <a:p>
            <a:pPr marL="0" indent="0">
              <a:buNone/>
            </a:pPr>
            <a:r>
              <a:rPr lang="en-US" dirty="0"/>
              <a:t>A realized threat is a </a:t>
            </a:r>
            <a:r>
              <a:rPr lang="en-US" b="1" dirty="0"/>
              <a:t>vulnerability</a:t>
            </a:r>
          </a:p>
          <a:p>
            <a:endParaRPr lang="en-US" dirty="0"/>
          </a:p>
          <a:p>
            <a:r>
              <a:rPr lang="en-US" dirty="0"/>
              <a:t>Something that is an exploitable flaw right now</a:t>
            </a:r>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0E70BBE3-AF03-5B7D-0394-64D206C7B6B2}"/>
              </a:ext>
            </a:extLst>
          </p:cNvPr>
          <p:cNvSpPr>
            <a:spLocks noGrp="1"/>
          </p:cNvSpPr>
          <p:nvPr>
            <p:ph type="dt" sz="half" idx="10"/>
          </p:nvPr>
        </p:nvSpPr>
        <p:spPr/>
        <p:txBody>
          <a:bodyPr/>
          <a:lstStyle/>
          <a:p>
            <a:fld id="{FA5CED81-FCE2-40B0-9DA4-6713DC2B7994}" type="datetime4">
              <a:rPr lang="en-US" smtClean="0"/>
              <a:t>November 3, 2025</a:t>
            </a:fld>
            <a:endParaRPr lang="en-US"/>
          </a:p>
        </p:txBody>
      </p:sp>
      <p:sp>
        <p:nvSpPr>
          <p:cNvPr id="5" name="Slide Number Placeholder 4">
            <a:extLst>
              <a:ext uri="{FF2B5EF4-FFF2-40B4-BE49-F238E27FC236}">
                <a16:creationId xmlns:a16="http://schemas.microsoft.com/office/drawing/2014/main" id="{80D7AC73-DFEE-3045-E0F3-FBB9ABB7C175}"/>
              </a:ext>
            </a:extLst>
          </p:cNvPr>
          <p:cNvSpPr>
            <a:spLocks noGrp="1"/>
          </p:cNvSpPr>
          <p:nvPr>
            <p:ph type="sldNum" sz="quarter" idx="12"/>
          </p:nvPr>
        </p:nvSpPr>
        <p:spPr/>
        <p:txBody>
          <a:bodyPr/>
          <a:lstStyle/>
          <a:p>
            <a:fld id="{1FD39519-F647-444A-A8A9-A50B12C37903}" type="slidenum">
              <a:rPr lang="en-US" smtClean="0"/>
              <a:t>72</a:t>
            </a:fld>
            <a:endParaRPr lang="en-US"/>
          </a:p>
        </p:txBody>
      </p:sp>
      <p:pic>
        <p:nvPicPr>
          <p:cNvPr id="6" name="Google Shape;169;p31" descr="Image">
            <a:extLst>
              <a:ext uri="{FF2B5EF4-FFF2-40B4-BE49-F238E27FC236}">
                <a16:creationId xmlns:a16="http://schemas.microsoft.com/office/drawing/2014/main" id="{E3BA0473-AE63-F2CF-7B03-240A5D0C0508}"/>
              </a:ext>
            </a:extLst>
          </p:cNvPr>
          <p:cNvPicPr preferRelativeResize="0"/>
          <p:nvPr/>
        </p:nvPicPr>
        <p:blipFill rotWithShape="1">
          <a:blip r:embed="rId5">
            <a:alphaModFix/>
          </a:blip>
          <a:srcRect/>
          <a:stretch/>
        </p:blipFill>
        <p:spPr>
          <a:xfrm>
            <a:off x="5190812" y="1295400"/>
            <a:ext cx="6620190" cy="5105401"/>
          </a:xfrm>
          <a:prstGeom prst="rect">
            <a:avLst/>
          </a:prstGeom>
          <a:noFill/>
          <a:ln>
            <a:noFill/>
          </a:ln>
        </p:spPr>
      </p:pic>
      <p:sp>
        <p:nvSpPr>
          <p:cNvPr id="7" name="Google Shape;170;p31">
            <a:extLst>
              <a:ext uri="{FF2B5EF4-FFF2-40B4-BE49-F238E27FC236}">
                <a16:creationId xmlns:a16="http://schemas.microsoft.com/office/drawing/2014/main" id="{07E25348-DEF6-7AB1-D9E4-F602694EDEA6}"/>
              </a:ext>
            </a:extLst>
          </p:cNvPr>
          <p:cNvSpPr/>
          <p:nvPr/>
        </p:nvSpPr>
        <p:spPr>
          <a:xfrm rot="19377922">
            <a:off x="8012133" y="3130097"/>
            <a:ext cx="1848482" cy="315588"/>
          </a:xfrm>
          <a:prstGeom prst="rightArrow">
            <a:avLst>
              <a:gd name="adj1" fmla="val 32000"/>
              <a:gd name="adj2" fmla="val 166283"/>
            </a:avLst>
          </a:prstGeom>
          <a:solidFill>
            <a:srgbClr val="D5555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
        <p:nvSpPr>
          <p:cNvPr id="8" name="TextBox 7">
            <a:extLst>
              <a:ext uri="{FF2B5EF4-FFF2-40B4-BE49-F238E27FC236}">
                <a16:creationId xmlns:a16="http://schemas.microsoft.com/office/drawing/2014/main" id="{FBBE6314-C597-24D9-0EB5-D93D64FCC257}"/>
              </a:ext>
            </a:extLst>
          </p:cNvPr>
          <p:cNvSpPr txBox="1"/>
          <p:nvPr/>
        </p:nvSpPr>
        <p:spPr>
          <a:xfrm>
            <a:off x="8299048" y="1180617"/>
            <a:ext cx="0" cy="0"/>
          </a:xfrm>
          <a:prstGeom prst="rect">
            <a:avLst/>
          </a:prstGeom>
          <a:noFill/>
        </p:spPr>
        <p:txBody>
          <a:bodyPr wrap="none" rtlCol="0">
            <a:noAutofit/>
          </a:bodyPr>
          <a:lstStyle/>
          <a:p>
            <a:pPr algn="l"/>
            <a:endParaRPr lang="en-US" sz="2400" b="1" dirty="0">
              <a:solidFill>
                <a:schemeClr val="tx1"/>
              </a:solidFill>
            </a:endParaRPr>
          </a:p>
        </p:txBody>
      </p:sp>
      <p:sp>
        <p:nvSpPr>
          <p:cNvPr id="9" name="Google Shape;170;p31">
            <a:extLst>
              <a:ext uri="{FF2B5EF4-FFF2-40B4-BE49-F238E27FC236}">
                <a16:creationId xmlns:a16="http://schemas.microsoft.com/office/drawing/2014/main" id="{EE7D91D4-23B1-9644-8A1F-AB842DDC3BFD}"/>
              </a:ext>
            </a:extLst>
          </p:cNvPr>
          <p:cNvSpPr/>
          <p:nvPr/>
        </p:nvSpPr>
        <p:spPr>
          <a:xfrm rot="9876010">
            <a:off x="6104548" y="4691910"/>
            <a:ext cx="1620795" cy="315588"/>
          </a:xfrm>
          <a:prstGeom prst="rightArrow">
            <a:avLst>
              <a:gd name="adj1" fmla="val 32000"/>
              <a:gd name="adj2" fmla="val 166283"/>
            </a:avLst>
          </a:prstGeom>
          <a:solidFill>
            <a:srgbClr val="D5555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
        <p:nvSpPr>
          <p:cNvPr id="10" name="Google Shape;170;p31">
            <a:extLst>
              <a:ext uri="{FF2B5EF4-FFF2-40B4-BE49-F238E27FC236}">
                <a16:creationId xmlns:a16="http://schemas.microsoft.com/office/drawing/2014/main" id="{995211A9-EAC7-FEA8-96DB-69F82B6D2E25}"/>
              </a:ext>
            </a:extLst>
          </p:cNvPr>
          <p:cNvSpPr/>
          <p:nvPr/>
        </p:nvSpPr>
        <p:spPr>
          <a:xfrm rot="13441388">
            <a:off x="6510296" y="3120996"/>
            <a:ext cx="1612084" cy="315588"/>
          </a:xfrm>
          <a:prstGeom prst="rightArrow">
            <a:avLst>
              <a:gd name="adj1" fmla="val 32000"/>
              <a:gd name="adj2" fmla="val 166283"/>
            </a:avLst>
          </a:prstGeom>
          <a:solidFill>
            <a:srgbClr val="D5555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
        <p:nvSpPr>
          <p:cNvPr id="11" name="Google Shape;170;p31">
            <a:extLst>
              <a:ext uri="{FF2B5EF4-FFF2-40B4-BE49-F238E27FC236}">
                <a16:creationId xmlns:a16="http://schemas.microsoft.com/office/drawing/2014/main" id="{609BBB78-105A-D7E4-81C0-28F169701840}"/>
              </a:ext>
            </a:extLst>
          </p:cNvPr>
          <p:cNvSpPr/>
          <p:nvPr/>
        </p:nvSpPr>
        <p:spPr>
          <a:xfrm rot="212169">
            <a:off x="8495675" y="4015985"/>
            <a:ext cx="1796966" cy="315588"/>
          </a:xfrm>
          <a:prstGeom prst="rightArrow">
            <a:avLst>
              <a:gd name="adj1" fmla="val 32000"/>
              <a:gd name="adj2" fmla="val 166283"/>
            </a:avLst>
          </a:prstGeom>
          <a:solidFill>
            <a:srgbClr val="D5555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sp>
        <p:nvSpPr>
          <p:cNvPr id="12" name="Google Shape;170;p31">
            <a:extLst>
              <a:ext uri="{FF2B5EF4-FFF2-40B4-BE49-F238E27FC236}">
                <a16:creationId xmlns:a16="http://schemas.microsoft.com/office/drawing/2014/main" id="{8B8B06C7-A4D7-840E-AABE-5C66CB8E654F}"/>
              </a:ext>
            </a:extLst>
          </p:cNvPr>
          <p:cNvSpPr/>
          <p:nvPr/>
        </p:nvSpPr>
        <p:spPr>
          <a:xfrm rot="622170">
            <a:off x="8491407" y="4552354"/>
            <a:ext cx="1201080" cy="315588"/>
          </a:xfrm>
          <a:prstGeom prst="rightArrow">
            <a:avLst>
              <a:gd name="adj1" fmla="val 32000"/>
              <a:gd name="adj2" fmla="val 166283"/>
            </a:avLst>
          </a:prstGeom>
          <a:solidFill>
            <a:srgbClr val="D5555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FFFFFF"/>
              </a:solidFill>
              <a:latin typeface="Helvetica Neue Light"/>
              <a:ea typeface="Helvetica Neue Light"/>
              <a:cs typeface="Helvetica Neue Light"/>
              <a:sym typeface="Helvetica Neue Light"/>
            </a:endParaRPr>
          </a:p>
        </p:txBody>
      </p:sp>
      <p:pic>
        <p:nvPicPr>
          <p:cNvPr id="15" name="Audio 14">
            <a:extLst>
              <a:ext uri="{FF2B5EF4-FFF2-40B4-BE49-F238E27FC236}">
                <a16:creationId xmlns:a16="http://schemas.microsoft.com/office/drawing/2014/main" id="{3BC3F079-A699-A650-EF17-AFC4368CA7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09132594"/>
      </p:ext>
    </p:extLst>
  </p:cSld>
  <p:clrMapOvr>
    <a:masterClrMapping/>
  </p:clrMapOvr>
  <mc:AlternateContent xmlns:mc="http://schemas.openxmlformats.org/markup-compatibility/2006" xmlns:p14="http://schemas.microsoft.com/office/powerpoint/2010/main">
    <mc:Choice Requires="p14">
      <p:transition spd="slow" p14:dur="2000" advTm="24725"/>
    </mc:Choice>
    <mc:Fallback xmlns="">
      <p:transition spd="slow" advTm="24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8B23-B143-CA5C-079B-07ACDB826040}"/>
              </a:ext>
            </a:extLst>
          </p:cNvPr>
          <p:cNvSpPr>
            <a:spLocks noGrp="1"/>
          </p:cNvSpPr>
          <p:nvPr>
            <p:ph type="title"/>
          </p:nvPr>
        </p:nvSpPr>
        <p:spPr/>
        <p:txBody>
          <a:bodyPr/>
          <a:lstStyle/>
          <a:p>
            <a:r>
              <a:rPr lang="en-US" dirty="0"/>
              <a:t>An evolving threat model for FIDO2</a:t>
            </a:r>
          </a:p>
        </p:txBody>
      </p:sp>
      <p:sp>
        <p:nvSpPr>
          <p:cNvPr id="3" name="Content Placeholder 2">
            <a:extLst>
              <a:ext uri="{FF2B5EF4-FFF2-40B4-BE49-F238E27FC236}">
                <a16:creationId xmlns:a16="http://schemas.microsoft.com/office/drawing/2014/main" id="{3BEF6BED-D215-4EE7-102F-456406EFFBE4}"/>
              </a:ext>
            </a:extLst>
          </p:cNvPr>
          <p:cNvSpPr>
            <a:spLocks noGrp="1"/>
          </p:cNvSpPr>
          <p:nvPr>
            <p:ph idx="1"/>
          </p:nvPr>
        </p:nvSpPr>
        <p:spPr/>
        <p:txBody>
          <a:bodyPr/>
          <a:lstStyle/>
          <a:p>
            <a:pPr marL="0" indent="0" algn="ctr">
              <a:buNone/>
            </a:pPr>
            <a:r>
              <a:rPr lang="en-US" b="1" dirty="0"/>
              <a:t>1. Cross-Site Scripting (XSS)</a:t>
            </a:r>
          </a:p>
          <a:p>
            <a:pPr marL="0" indent="0">
              <a:buNone/>
            </a:pPr>
            <a:r>
              <a:rPr lang="en-US" dirty="0"/>
              <a:t>XSS is a type of web security attack where a malicious script is injected into a trusted website and executed by a user's browser.</a:t>
            </a:r>
          </a:p>
          <a:p>
            <a:pPr marL="0" indent="0">
              <a:buNone/>
            </a:pPr>
            <a:endParaRPr lang="en-US" dirty="0"/>
          </a:p>
          <a:p>
            <a:pPr marL="0" indent="0">
              <a:buNone/>
            </a:pPr>
            <a:r>
              <a:rPr lang="en-US" dirty="0"/>
              <a:t>The Credentials Manager API is vuln to XSS despite best efforts</a:t>
            </a:r>
          </a:p>
          <a:p>
            <a:r>
              <a:rPr lang="en-US" dirty="0" err="1"/>
              <a:t>Github.com</a:t>
            </a:r>
            <a:r>
              <a:rPr lang="en-US" dirty="0"/>
              <a:t> / w3c / </a:t>
            </a:r>
            <a:r>
              <a:rPr lang="en-US" dirty="0" err="1"/>
              <a:t>webappsec</a:t>
            </a:r>
            <a:r>
              <a:rPr lang="en-US" dirty="0"/>
              <a:t>-credential-management / #75</a:t>
            </a:r>
            <a:br>
              <a:rPr lang="en-US" dirty="0"/>
            </a:br>
            <a:endParaRPr lang="en-US" dirty="0"/>
          </a:p>
          <a:p>
            <a:pPr lvl="1"/>
            <a:endParaRPr lang="en-US" dirty="0"/>
          </a:p>
          <a:p>
            <a:pPr marL="573087" lvl="1" indent="0">
              <a:buNone/>
            </a:pPr>
            <a:br>
              <a:rPr lang="en-US" dirty="0"/>
            </a:br>
            <a:endParaRPr lang="en-US" dirty="0"/>
          </a:p>
          <a:p>
            <a:pPr marL="0" indent="0">
              <a:buNone/>
            </a:pPr>
            <a:r>
              <a:rPr lang="en-US" dirty="0"/>
              <a:t>Attackers can’t dump private key to JavaScript, but could initiate and intercept a registration or authentication flow</a:t>
            </a:r>
          </a:p>
        </p:txBody>
      </p:sp>
      <p:sp>
        <p:nvSpPr>
          <p:cNvPr id="4" name="Date Placeholder 3">
            <a:extLst>
              <a:ext uri="{FF2B5EF4-FFF2-40B4-BE49-F238E27FC236}">
                <a16:creationId xmlns:a16="http://schemas.microsoft.com/office/drawing/2014/main" id="{051E6A41-5F4A-57A5-71C6-10062378C25E}"/>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52AFEB03-DB4A-559B-0D9F-1ACDB48BBD85}"/>
              </a:ext>
            </a:extLst>
          </p:cNvPr>
          <p:cNvSpPr>
            <a:spLocks noGrp="1"/>
          </p:cNvSpPr>
          <p:nvPr>
            <p:ph type="sldNum" sz="quarter" idx="12"/>
          </p:nvPr>
        </p:nvSpPr>
        <p:spPr/>
        <p:txBody>
          <a:bodyPr/>
          <a:lstStyle/>
          <a:p>
            <a:fld id="{1FD39519-F647-444A-A8A9-A50B12C37903}" type="slidenum">
              <a:rPr lang="en-US" smtClean="0"/>
              <a:t>73</a:t>
            </a:fld>
            <a:endParaRPr lang="en-US"/>
          </a:p>
        </p:txBody>
      </p:sp>
      <p:sp>
        <p:nvSpPr>
          <p:cNvPr id="6" name="Text Placeholder 5">
            <a:extLst>
              <a:ext uri="{FF2B5EF4-FFF2-40B4-BE49-F238E27FC236}">
                <a16:creationId xmlns:a16="http://schemas.microsoft.com/office/drawing/2014/main" id="{AFA34F52-6798-6A61-6D43-F39D0482E1A4}"/>
              </a:ext>
            </a:extLst>
          </p:cNvPr>
          <p:cNvSpPr>
            <a:spLocks noGrp="1"/>
          </p:cNvSpPr>
          <p:nvPr>
            <p:ph type="body" sz="quarter" idx="13"/>
          </p:nvPr>
        </p:nvSpPr>
        <p:spPr/>
        <p:txBody>
          <a:bodyPr/>
          <a:lstStyle/>
          <a:p>
            <a:r>
              <a:rPr lang="en-US" dirty="0"/>
              <a:t>What could go wrong?</a:t>
            </a:r>
          </a:p>
        </p:txBody>
      </p:sp>
      <p:sp>
        <p:nvSpPr>
          <p:cNvPr id="7" name="TextBox 6">
            <a:extLst>
              <a:ext uri="{FF2B5EF4-FFF2-40B4-BE49-F238E27FC236}">
                <a16:creationId xmlns:a16="http://schemas.microsoft.com/office/drawing/2014/main" id="{2A648179-74F9-7A2B-16D3-F7D17FC0D93C}"/>
              </a:ext>
            </a:extLst>
          </p:cNvPr>
          <p:cNvSpPr txBox="1"/>
          <p:nvPr/>
        </p:nvSpPr>
        <p:spPr>
          <a:xfrm>
            <a:off x="7002684" y="6107669"/>
            <a:ext cx="4808316" cy="246221"/>
          </a:xfrm>
          <a:prstGeom prst="rect">
            <a:avLst/>
          </a:prstGeom>
          <a:noFill/>
        </p:spPr>
        <p:txBody>
          <a:bodyPr wrap="square">
            <a:spAutoFit/>
          </a:bodyPr>
          <a:lstStyle/>
          <a:p>
            <a:r>
              <a:rPr lang="en-US" sz="1000" i="1" dirty="0"/>
              <a:t>https://</a:t>
            </a:r>
            <a:r>
              <a:rPr lang="en-US" sz="1000" i="1" dirty="0" err="1"/>
              <a:t>github.com</a:t>
            </a:r>
            <a:r>
              <a:rPr lang="en-US" sz="1000" i="1" dirty="0"/>
              <a:t>/w3c/</a:t>
            </a:r>
            <a:r>
              <a:rPr lang="en-US" sz="1000" i="1" dirty="0" err="1"/>
              <a:t>webappsec</a:t>
            </a:r>
            <a:r>
              <a:rPr lang="en-US" sz="1000" i="1" dirty="0"/>
              <a:t>-credential-management/issues/75</a:t>
            </a:r>
          </a:p>
        </p:txBody>
      </p:sp>
      <p:sp>
        <p:nvSpPr>
          <p:cNvPr id="9" name="TextBox 8">
            <a:extLst>
              <a:ext uri="{FF2B5EF4-FFF2-40B4-BE49-F238E27FC236}">
                <a16:creationId xmlns:a16="http://schemas.microsoft.com/office/drawing/2014/main" id="{B49DB45F-3855-61AD-5368-2FA390AAA3B9}"/>
              </a:ext>
            </a:extLst>
          </p:cNvPr>
          <p:cNvSpPr txBox="1"/>
          <p:nvPr/>
        </p:nvSpPr>
        <p:spPr>
          <a:xfrm>
            <a:off x="731817" y="4038600"/>
            <a:ext cx="9966366" cy="1077218"/>
          </a:xfrm>
          <a:prstGeom prst="rect">
            <a:avLst/>
          </a:prstGeom>
          <a:noFill/>
        </p:spPr>
        <p:txBody>
          <a:bodyPr wrap="square">
            <a:spAutoFit/>
          </a:bodyPr>
          <a:lstStyle/>
          <a:p>
            <a:pPr marL="115887"/>
            <a:r>
              <a:rPr lang="en-US" sz="1600" i="1" dirty="0"/>
              <a:t>The Credential Manager API put a lot of effort into concealing passwords from the JavaScript of the web page by monkey patching Fetch. This was justified with preventing XSS attacks, but we learned that those attacks are still possible unless the site owner does more work. … Besides that, we received feedback that the API was hard to use.</a:t>
            </a:r>
          </a:p>
        </p:txBody>
      </p:sp>
      <p:pic>
        <p:nvPicPr>
          <p:cNvPr id="11" name="Audio 10">
            <a:extLst>
              <a:ext uri="{FF2B5EF4-FFF2-40B4-BE49-F238E27FC236}">
                <a16:creationId xmlns:a16="http://schemas.microsoft.com/office/drawing/2014/main" id="{C93DA622-FE96-DB3D-D4CD-9F57923C43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14052523"/>
      </p:ext>
    </p:extLst>
  </p:cSld>
  <p:clrMapOvr>
    <a:masterClrMapping/>
  </p:clrMapOvr>
  <mc:AlternateContent xmlns:mc="http://schemas.openxmlformats.org/markup-compatibility/2006" xmlns:p14="http://schemas.microsoft.com/office/powerpoint/2010/main">
    <mc:Choice Requires="p14">
      <p:transition spd="slow" p14:dur="2000" advTm="78442"/>
    </mc:Choice>
    <mc:Fallback xmlns="">
      <p:transition spd="slow" advTm="78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DC4A2-AEED-2293-F7AF-51DECB940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CC261-2E90-B9CD-2D29-798A01819A49}"/>
              </a:ext>
            </a:extLst>
          </p:cNvPr>
          <p:cNvSpPr>
            <a:spLocks noGrp="1"/>
          </p:cNvSpPr>
          <p:nvPr>
            <p:ph type="title"/>
          </p:nvPr>
        </p:nvSpPr>
        <p:spPr/>
        <p:txBody>
          <a:bodyPr/>
          <a:lstStyle/>
          <a:p>
            <a:r>
              <a:rPr lang="en-US" dirty="0"/>
              <a:t>An evolving threat model for FIDO2</a:t>
            </a:r>
          </a:p>
        </p:txBody>
      </p:sp>
      <p:sp>
        <p:nvSpPr>
          <p:cNvPr id="3" name="Content Placeholder 2">
            <a:extLst>
              <a:ext uri="{FF2B5EF4-FFF2-40B4-BE49-F238E27FC236}">
                <a16:creationId xmlns:a16="http://schemas.microsoft.com/office/drawing/2014/main" id="{B690FBAC-0AE4-E92E-9045-3D2F8FA3EFE3}"/>
              </a:ext>
            </a:extLst>
          </p:cNvPr>
          <p:cNvSpPr>
            <a:spLocks noGrp="1"/>
          </p:cNvSpPr>
          <p:nvPr>
            <p:ph idx="1"/>
          </p:nvPr>
        </p:nvSpPr>
        <p:spPr/>
        <p:txBody>
          <a:bodyPr/>
          <a:lstStyle/>
          <a:p>
            <a:pPr marL="0" indent="0" algn="ctr">
              <a:buNone/>
            </a:pPr>
            <a:r>
              <a:rPr lang="en-US" b="1" dirty="0"/>
              <a:t>2. Clickjacking</a:t>
            </a:r>
          </a:p>
          <a:p>
            <a:pPr marL="0" indent="0">
              <a:buNone/>
            </a:pPr>
            <a:r>
              <a:rPr lang="en-US" dirty="0"/>
              <a:t>Clickjacking is a malicious technique where a user is tricked into clicking something different from what they perceive, often by embedding a hidden, transparent webpage inside an innocent-looking one. Attackers use this to trick users into performing unintended actions.</a:t>
            </a:r>
          </a:p>
          <a:p>
            <a:pPr marL="0" indent="0">
              <a:buNone/>
            </a:pPr>
            <a:endParaRPr lang="en-US" dirty="0"/>
          </a:p>
          <a:p>
            <a:pPr marL="0" indent="0">
              <a:buNone/>
            </a:pPr>
            <a:r>
              <a:rPr lang="en-US" dirty="0"/>
              <a:t>Marek Tóth – </a:t>
            </a:r>
            <a:r>
              <a:rPr lang="en-US" dirty="0" err="1"/>
              <a:t>DefCON</a:t>
            </a:r>
            <a:r>
              <a:rPr lang="en-US" dirty="0"/>
              <a:t> 33 (August 9, 2025)</a:t>
            </a:r>
          </a:p>
          <a:p>
            <a:endParaRPr lang="en-US" dirty="0"/>
          </a:p>
          <a:p>
            <a:endParaRPr lang="en-US" dirty="0"/>
          </a:p>
          <a:p>
            <a:pPr marL="573087" lvl="1" indent="0">
              <a:buNone/>
            </a:pPr>
            <a:endParaRPr lang="en-US" dirty="0"/>
          </a:p>
          <a:p>
            <a:pPr marL="0" indent="-55563">
              <a:buNone/>
            </a:pPr>
            <a:endParaRPr lang="en-US" dirty="0"/>
          </a:p>
          <a:p>
            <a:pPr marL="0" indent="0">
              <a:buNone/>
            </a:pPr>
            <a:r>
              <a:rPr lang="en-US" dirty="0"/>
              <a:t>Similar attack vectors to XSS</a:t>
            </a:r>
          </a:p>
          <a:p>
            <a:endParaRPr lang="en-US" dirty="0"/>
          </a:p>
        </p:txBody>
      </p:sp>
      <p:sp>
        <p:nvSpPr>
          <p:cNvPr id="4" name="Date Placeholder 3">
            <a:extLst>
              <a:ext uri="{FF2B5EF4-FFF2-40B4-BE49-F238E27FC236}">
                <a16:creationId xmlns:a16="http://schemas.microsoft.com/office/drawing/2014/main" id="{C2D4EADE-C938-E73A-7C1E-B47AC81221A2}"/>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33FC5C80-70D4-FD36-3495-21B31656F2B5}"/>
              </a:ext>
            </a:extLst>
          </p:cNvPr>
          <p:cNvSpPr>
            <a:spLocks noGrp="1"/>
          </p:cNvSpPr>
          <p:nvPr>
            <p:ph type="sldNum" sz="quarter" idx="12"/>
          </p:nvPr>
        </p:nvSpPr>
        <p:spPr/>
        <p:txBody>
          <a:bodyPr/>
          <a:lstStyle/>
          <a:p>
            <a:fld id="{1FD39519-F647-444A-A8A9-A50B12C37903}" type="slidenum">
              <a:rPr lang="en-US" smtClean="0"/>
              <a:t>74</a:t>
            </a:fld>
            <a:endParaRPr lang="en-US"/>
          </a:p>
        </p:txBody>
      </p:sp>
      <p:sp>
        <p:nvSpPr>
          <p:cNvPr id="6" name="Text Placeholder 5">
            <a:extLst>
              <a:ext uri="{FF2B5EF4-FFF2-40B4-BE49-F238E27FC236}">
                <a16:creationId xmlns:a16="http://schemas.microsoft.com/office/drawing/2014/main" id="{474DCA80-569C-7C96-2B30-7EF18D218618}"/>
              </a:ext>
            </a:extLst>
          </p:cNvPr>
          <p:cNvSpPr>
            <a:spLocks noGrp="1"/>
          </p:cNvSpPr>
          <p:nvPr>
            <p:ph type="body" sz="quarter" idx="13"/>
          </p:nvPr>
        </p:nvSpPr>
        <p:spPr/>
        <p:txBody>
          <a:bodyPr/>
          <a:lstStyle/>
          <a:p>
            <a:r>
              <a:rPr lang="en-US" dirty="0"/>
              <a:t>What could go wrong?</a:t>
            </a:r>
          </a:p>
        </p:txBody>
      </p:sp>
      <p:sp>
        <p:nvSpPr>
          <p:cNvPr id="7" name="TextBox 6">
            <a:extLst>
              <a:ext uri="{FF2B5EF4-FFF2-40B4-BE49-F238E27FC236}">
                <a16:creationId xmlns:a16="http://schemas.microsoft.com/office/drawing/2014/main" id="{252551F9-E007-59A7-C800-EE084B7DA787}"/>
              </a:ext>
            </a:extLst>
          </p:cNvPr>
          <p:cNvSpPr txBox="1"/>
          <p:nvPr/>
        </p:nvSpPr>
        <p:spPr>
          <a:xfrm>
            <a:off x="1112817" y="3856512"/>
            <a:ext cx="9966366" cy="830997"/>
          </a:xfrm>
          <a:prstGeom prst="rect">
            <a:avLst/>
          </a:prstGeom>
          <a:noFill/>
        </p:spPr>
        <p:txBody>
          <a:bodyPr wrap="square">
            <a:spAutoFit/>
          </a:bodyPr>
          <a:lstStyle/>
          <a:p>
            <a:pPr marL="115887"/>
            <a:r>
              <a:rPr lang="en-US" sz="1600" i="1" dirty="0"/>
              <a:t>The result of my research is that clickjacking is still a security threat, but it's necessary to shift from web applications to browser extensions, which are more popular nowadays (password managers, crypto wallets and others).</a:t>
            </a:r>
          </a:p>
        </p:txBody>
      </p:sp>
      <p:sp>
        <p:nvSpPr>
          <p:cNvPr id="8" name="TextBox 7">
            <a:extLst>
              <a:ext uri="{FF2B5EF4-FFF2-40B4-BE49-F238E27FC236}">
                <a16:creationId xmlns:a16="http://schemas.microsoft.com/office/drawing/2014/main" id="{B362F741-381A-EEDC-594F-A6F6BACDAC0D}"/>
              </a:ext>
            </a:extLst>
          </p:cNvPr>
          <p:cNvSpPr txBox="1"/>
          <p:nvPr/>
        </p:nvSpPr>
        <p:spPr>
          <a:xfrm>
            <a:off x="7002684" y="6107669"/>
            <a:ext cx="4808316" cy="246221"/>
          </a:xfrm>
          <a:prstGeom prst="rect">
            <a:avLst/>
          </a:prstGeom>
          <a:noFill/>
        </p:spPr>
        <p:txBody>
          <a:bodyPr wrap="square">
            <a:spAutoFit/>
          </a:bodyPr>
          <a:lstStyle/>
          <a:p>
            <a:r>
              <a:rPr lang="en-US" sz="1000" i="1" dirty="0"/>
              <a:t>https://</a:t>
            </a:r>
            <a:r>
              <a:rPr lang="en-US" sz="1000" i="1" dirty="0" err="1"/>
              <a:t>marektoth.com</a:t>
            </a:r>
            <a:r>
              <a:rPr lang="en-US" sz="1000" i="1" dirty="0"/>
              <a:t>/blog/</a:t>
            </a:r>
            <a:r>
              <a:rPr lang="en-US" sz="1000" i="1" dirty="0" err="1"/>
              <a:t>dom</a:t>
            </a:r>
            <a:r>
              <a:rPr lang="en-US" sz="1000" i="1" dirty="0"/>
              <a:t>-based-extension-clickjacking/</a:t>
            </a:r>
          </a:p>
        </p:txBody>
      </p:sp>
      <p:pic>
        <p:nvPicPr>
          <p:cNvPr id="11" name="Audio 10">
            <a:extLst>
              <a:ext uri="{FF2B5EF4-FFF2-40B4-BE49-F238E27FC236}">
                <a16:creationId xmlns:a16="http://schemas.microsoft.com/office/drawing/2014/main" id="{BC584EFD-1227-953F-5480-E2DDB193A2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39716453"/>
      </p:ext>
    </p:extLst>
  </p:cSld>
  <p:clrMapOvr>
    <a:masterClrMapping/>
  </p:clrMapOvr>
  <mc:AlternateContent xmlns:mc="http://schemas.openxmlformats.org/markup-compatibility/2006" xmlns:p14="http://schemas.microsoft.com/office/powerpoint/2010/main">
    <mc:Choice Requires="p14">
      <p:transition spd="slow" p14:dur="2000" advTm="66506"/>
    </mc:Choice>
    <mc:Fallback xmlns="">
      <p:transition spd="slow" advTm="66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79AE6-CDBA-6AFA-74B5-4CFFF13C6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64DF7C-6225-E1EF-63E7-A31D49FF4873}"/>
              </a:ext>
            </a:extLst>
          </p:cNvPr>
          <p:cNvSpPr>
            <a:spLocks noGrp="1"/>
          </p:cNvSpPr>
          <p:nvPr>
            <p:ph type="title"/>
          </p:nvPr>
        </p:nvSpPr>
        <p:spPr/>
        <p:txBody>
          <a:bodyPr/>
          <a:lstStyle/>
          <a:p>
            <a:r>
              <a:rPr lang="en-US" dirty="0"/>
              <a:t>An evolving threat model for FIDO2</a:t>
            </a:r>
          </a:p>
        </p:txBody>
      </p:sp>
      <p:sp>
        <p:nvSpPr>
          <p:cNvPr id="3" name="Content Placeholder 2">
            <a:extLst>
              <a:ext uri="{FF2B5EF4-FFF2-40B4-BE49-F238E27FC236}">
                <a16:creationId xmlns:a16="http://schemas.microsoft.com/office/drawing/2014/main" id="{E0FC9EEF-4BDB-3245-F92F-414FF57FEB4E}"/>
              </a:ext>
            </a:extLst>
          </p:cNvPr>
          <p:cNvSpPr>
            <a:spLocks noGrp="1"/>
          </p:cNvSpPr>
          <p:nvPr>
            <p:ph idx="1"/>
          </p:nvPr>
        </p:nvSpPr>
        <p:spPr/>
        <p:txBody>
          <a:bodyPr/>
          <a:lstStyle/>
          <a:p>
            <a:pPr marL="0" indent="0" algn="ctr">
              <a:buNone/>
            </a:pPr>
            <a:r>
              <a:rPr lang="en-US" b="1" dirty="0"/>
              <a:t>3. Changing Attestation Practices</a:t>
            </a:r>
            <a:endParaRPr lang="en-US" dirty="0"/>
          </a:p>
          <a:p>
            <a:pPr marL="0" indent="0">
              <a:buNone/>
            </a:pPr>
            <a:r>
              <a:rPr lang="en-US" dirty="0"/>
              <a:t>There is a design flaw (IMHO) in the underlying UAF protocol, because the strong, hardware-base device attestation concept is not being harnessed as originally intended.</a:t>
            </a:r>
          </a:p>
          <a:p>
            <a:pPr marL="0" indent="0">
              <a:buNone/>
            </a:pPr>
            <a:endParaRPr lang="en-US" dirty="0"/>
          </a:p>
          <a:p>
            <a:pPr marL="0" indent="0">
              <a:buNone/>
            </a:pPr>
            <a:r>
              <a:rPr lang="en-US" dirty="0"/>
              <a:t>Consumer-facing sites are avoiding attestation altogether</a:t>
            </a:r>
          </a:p>
          <a:p>
            <a:r>
              <a:rPr lang="en-US" dirty="0"/>
              <a:t>Password managers /w sync’d keys are popular and have usability advantages</a:t>
            </a:r>
          </a:p>
          <a:p>
            <a:pPr marL="0" indent="0">
              <a:buNone/>
            </a:pPr>
            <a:endParaRPr lang="en-US" dirty="0"/>
          </a:p>
          <a:p>
            <a:pPr marL="0" indent="0">
              <a:buNone/>
            </a:pPr>
            <a:r>
              <a:rPr lang="en-US" dirty="0"/>
              <a:t>Enterprises are using “enterprise” attestation and SSO providers</a:t>
            </a:r>
          </a:p>
          <a:p>
            <a:r>
              <a:rPr lang="en-US" dirty="0"/>
              <a:t>Authenticator OEMs will tailor the device attestation key to suit specific enterprise customers</a:t>
            </a:r>
          </a:p>
          <a:p>
            <a:endParaRPr lang="en-US" dirty="0"/>
          </a:p>
          <a:p>
            <a:pPr marL="0" indent="0">
              <a:buNone/>
            </a:pPr>
            <a:r>
              <a:rPr lang="en-US" dirty="0"/>
              <a:t>Exfiltrating and stealing passkeys? Attestation confusion among implementors?</a:t>
            </a:r>
          </a:p>
          <a:p>
            <a:endParaRPr lang="en-US" dirty="0"/>
          </a:p>
        </p:txBody>
      </p:sp>
      <p:sp>
        <p:nvSpPr>
          <p:cNvPr id="4" name="Date Placeholder 3">
            <a:extLst>
              <a:ext uri="{FF2B5EF4-FFF2-40B4-BE49-F238E27FC236}">
                <a16:creationId xmlns:a16="http://schemas.microsoft.com/office/drawing/2014/main" id="{79EF9B65-C029-3186-8380-A25B3CE5D143}"/>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3D81FB33-1B7F-931E-6D16-83007AB8B0AD}"/>
              </a:ext>
            </a:extLst>
          </p:cNvPr>
          <p:cNvSpPr>
            <a:spLocks noGrp="1"/>
          </p:cNvSpPr>
          <p:nvPr>
            <p:ph type="sldNum" sz="quarter" idx="12"/>
          </p:nvPr>
        </p:nvSpPr>
        <p:spPr/>
        <p:txBody>
          <a:bodyPr/>
          <a:lstStyle/>
          <a:p>
            <a:fld id="{1FD39519-F647-444A-A8A9-A50B12C37903}" type="slidenum">
              <a:rPr lang="en-US" smtClean="0"/>
              <a:t>75</a:t>
            </a:fld>
            <a:endParaRPr lang="en-US"/>
          </a:p>
        </p:txBody>
      </p:sp>
      <p:sp>
        <p:nvSpPr>
          <p:cNvPr id="6" name="Text Placeholder 5">
            <a:extLst>
              <a:ext uri="{FF2B5EF4-FFF2-40B4-BE49-F238E27FC236}">
                <a16:creationId xmlns:a16="http://schemas.microsoft.com/office/drawing/2014/main" id="{5CD67BB8-68B7-6CB9-64DA-15616FFA3253}"/>
              </a:ext>
            </a:extLst>
          </p:cNvPr>
          <p:cNvSpPr>
            <a:spLocks noGrp="1"/>
          </p:cNvSpPr>
          <p:nvPr>
            <p:ph type="body" sz="quarter" idx="13"/>
          </p:nvPr>
        </p:nvSpPr>
        <p:spPr/>
        <p:txBody>
          <a:bodyPr/>
          <a:lstStyle/>
          <a:p>
            <a:r>
              <a:rPr lang="en-US" dirty="0"/>
              <a:t>What could go wrong?</a:t>
            </a:r>
          </a:p>
        </p:txBody>
      </p:sp>
      <p:pic>
        <p:nvPicPr>
          <p:cNvPr id="9" name="Audio 8">
            <a:extLst>
              <a:ext uri="{FF2B5EF4-FFF2-40B4-BE49-F238E27FC236}">
                <a16:creationId xmlns:a16="http://schemas.microsoft.com/office/drawing/2014/main" id="{29536ED2-100C-7648-4CF5-93A1A28614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62677170"/>
      </p:ext>
    </p:extLst>
  </p:cSld>
  <p:clrMapOvr>
    <a:masterClrMapping/>
  </p:clrMapOvr>
  <mc:AlternateContent xmlns:mc="http://schemas.openxmlformats.org/markup-compatibility/2006" xmlns:p14="http://schemas.microsoft.com/office/powerpoint/2010/main">
    <mc:Choice Requires="p14">
      <p:transition spd="slow" p14:dur="2000" advTm="183690"/>
    </mc:Choice>
    <mc:Fallback xmlns="">
      <p:transition spd="slow" advTm="183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4F678-7D7F-1C5D-F8D1-759A9C853D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83C64-388E-B98C-EAFE-AC50A893E68D}"/>
              </a:ext>
            </a:extLst>
          </p:cNvPr>
          <p:cNvSpPr>
            <a:spLocks noGrp="1"/>
          </p:cNvSpPr>
          <p:nvPr>
            <p:ph type="title"/>
          </p:nvPr>
        </p:nvSpPr>
        <p:spPr/>
        <p:txBody>
          <a:bodyPr/>
          <a:lstStyle/>
          <a:p>
            <a:r>
              <a:rPr lang="en-US" dirty="0"/>
              <a:t>An evolving threat model for FIDO2</a:t>
            </a:r>
          </a:p>
        </p:txBody>
      </p:sp>
      <p:sp>
        <p:nvSpPr>
          <p:cNvPr id="3" name="Content Placeholder 2">
            <a:extLst>
              <a:ext uri="{FF2B5EF4-FFF2-40B4-BE49-F238E27FC236}">
                <a16:creationId xmlns:a16="http://schemas.microsoft.com/office/drawing/2014/main" id="{29957BD5-D4D6-7094-04EA-8AE3AFA47BEC}"/>
              </a:ext>
            </a:extLst>
          </p:cNvPr>
          <p:cNvSpPr>
            <a:spLocks noGrp="1"/>
          </p:cNvSpPr>
          <p:nvPr>
            <p:ph idx="1"/>
          </p:nvPr>
        </p:nvSpPr>
        <p:spPr/>
        <p:txBody>
          <a:bodyPr/>
          <a:lstStyle/>
          <a:p>
            <a:pPr marL="0" indent="0" algn="ctr">
              <a:buNone/>
            </a:pPr>
            <a:r>
              <a:rPr lang="en-US" b="1" dirty="0"/>
              <a:t>4. Spoofing Authenticator Identities</a:t>
            </a:r>
          </a:p>
          <a:p>
            <a:pPr marL="0" indent="-55563">
              <a:buNone/>
            </a:pPr>
            <a:r>
              <a:rPr lang="en-US" dirty="0"/>
              <a:t>A compromised attestation key can be used to fully spoof an authenticator, which is a concern for FIDO Servers that are configured for heightened security (enterprises, governments).</a:t>
            </a:r>
          </a:p>
          <a:p>
            <a:pPr marL="0" indent="0">
              <a:buNone/>
            </a:pPr>
            <a:endParaRPr lang="en-US" dirty="0"/>
          </a:p>
          <a:p>
            <a:pPr marL="0" indent="0">
              <a:buNone/>
            </a:pPr>
            <a:r>
              <a:rPr lang="en-US" dirty="0"/>
              <a:t>Software-based authenticators are particularly vulnerable / fatally flawed</a:t>
            </a:r>
          </a:p>
          <a:p>
            <a:r>
              <a:rPr lang="en-US" dirty="0"/>
              <a:t>I extracted the attestation key for the </a:t>
            </a:r>
            <a:r>
              <a:rPr lang="en-US" b="1" i="1" dirty="0"/>
              <a:t>REDACTED </a:t>
            </a:r>
            <a:r>
              <a:rPr lang="en-US" dirty="0"/>
              <a:t>SDK, available in the iOS App Store</a:t>
            </a:r>
          </a:p>
          <a:p>
            <a:pPr marL="0" indent="-55563">
              <a:buNone/>
            </a:pPr>
            <a:endParaRPr lang="en-US" dirty="0"/>
          </a:p>
          <a:p>
            <a:pPr marL="0" indent="0">
              <a:buNone/>
            </a:pPr>
            <a:r>
              <a:rPr lang="en-US" dirty="0"/>
              <a:t>In addition, spoofing password manager identities is trivial</a:t>
            </a:r>
          </a:p>
          <a:p>
            <a:r>
              <a:rPr lang="en-US" dirty="0"/>
              <a:t>It would be a flaw to rely on these identities to make security decisions</a:t>
            </a:r>
          </a:p>
          <a:p>
            <a:endParaRPr lang="en-US" dirty="0"/>
          </a:p>
          <a:p>
            <a:pPr marL="0" indent="0">
              <a:buNone/>
            </a:pPr>
            <a:r>
              <a:rPr lang="en-US" dirty="0"/>
              <a:t>Compromised attestation keys should be revoked via the Metadata Service, but this has never happened</a:t>
            </a:r>
          </a:p>
          <a:p>
            <a:r>
              <a:rPr lang="en-US" dirty="0"/>
              <a:t>Will this compromised attestation key be revoked? Is this another design flaw in attestation?</a:t>
            </a:r>
          </a:p>
          <a:p>
            <a:r>
              <a:rPr lang="en-US" dirty="0"/>
              <a:t>Stay tuned!</a:t>
            </a:r>
          </a:p>
        </p:txBody>
      </p:sp>
      <p:sp>
        <p:nvSpPr>
          <p:cNvPr id="4" name="Date Placeholder 3">
            <a:extLst>
              <a:ext uri="{FF2B5EF4-FFF2-40B4-BE49-F238E27FC236}">
                <a16:creationId xmlns:a16="http://schemas.microsoft.com/office/drawing/2014/main" id="{3B2799D1-ADB9-B466-C107-72AF56017019}"/>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6778C88B-569D-1119-937F-7D45B5947B36}"/>
              </a:ext>
            </a:extLst>
          </p:cNvPr>
          <p:cNvSpPr>
            <a:spLocks noGrp="1"/>
          </p:cNvSpPr>
          <p:nvPr>
            <p:ph type="sldNum" sz="quarter" idx="12"/>
          </p:nvPr>
        </p:nvSpPr>
        <p:spPr/>
        <p:txBody>
          <a:bodyPr/>
          <a:lstStyle/>
          <a:p>
            <a:fld id="{1FD39519-F647-444A-A8A9-A50B12C37903}" type="slidenum">
              <a:rPr lang="en-US" smtClean="0"/>
              <a:t>76</a:t>
            </a:fld>
            <a:endParaRPr lang="en-US"/>
          </a:p>
        </p:txBody>
      </p:sp>
      <p:sp>
        <p:nvSpPr>
          <p:cNvPr id="6" name="Text Placeholder 5">
            <a:extLst>
              <a:ext uri="{FF2B5EF4-FFF2-40B4-BE49-F238E27FC236}">
                <a16:creationId xmlns:a16="http://schemas.microsoft.com/office/drawing/2014/main" id="{1AA038FE-19DE-811A-14E6-D598AA2BDB72}"/>
              </a:ext>
            </a:extLst>
          </p:cNvPr>
          <p:cNvSpPr>
            <a:spLocks noGrp="1"/>
          </p:cNvSpPr>
          <p:nvPr>
            <p:ph type="body" sz="quarter" idx="13"/>
          </p:nvPr>
        </p:nvSpPr>
        <p:spPr/>
        <p:txBody>
          <a:bodyPr/>
          <a:lstStyle/>
          <a:p>
            <a:r>
              <a:rPr lang="en-US" dirty="0"/>
              <a:t>What could go wrong?</a:t>
            </a:r>
          </a:p>
        </p:txBody>
      </p:sp>
      <p:pic>
        <p:nvPicPr>
          <p:cNvPr id="9" name="Audio 8">
            <a:extLst>
              <a:ext uri="{FF2B5EF4-FFF2-40B4-BE49-F238E27FC236}">
                <a16:creationId xmlns:a16="http://schemas.microsoft.com/office/drawing/2014/main" id="{721EA4D6-CCF7-672D-9AB7-91D3CADC72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28842569"/>
      </p:ext>
    </p:extLst>
  </p:cSld>
  <p:clrMapOvr>
    <a:masterClrMapping/>
  </p:clrMapOvr>
  <mc:AlternateContent xmlns:mc="http://schemas.openxmlformats.org/markup-compatibility/2006" xmlns:p14="http://schemas.microsoft.com/office/powerpoint/2010/main">
    <mc:Choice Requires="p14">
      <p:transition spd="slow" p14:dur="2000" advTm="94474"/>
    </mc:Choice>
    <mc:Fallback xmlns="">
      <p:transition spd="slow" advTm="9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FE8AE-5326-B631-220E-733240C21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C2A026-9EE0-1846-844F-CA3D7FAE4B84}"/>
              </a:ext>
            </a:extLst>
          </p:cNvPr>
          <p:cNvSpPr>
            <a:spLocks noGrp="1"/>
          </p:cNvSpPr>
          <p:nvPr>
            <p:ph type="title"/>
          </p:nvPr>
        </p:nvSpPr>
        <p:spPr/>
        <p:txBody>
          <a:bodyPr/>
          <a:lstStyle/>
          <a:p>
            <a:r>
              <a:rPr lang="en-US" dirty="0"/>
              <a:t>An evolving threat model for FIDO2</a:t>
            </a:r>
          </a:p>
        </p:txBody>
      </p:sp>
      <p:sp>
        <p:nvSpPr>
          <p:cNvPr id="3" name="Content Placeholder 2">
            <a:extLst>
              <a:ext uri="{FF2B5EF4-FFF2-40B4-BE49-F238E27FC236}">
                <a16:creationId xmlns:a16="http://schemas.microsoft.com/office/drawing/2014/main" id="{6A8DCAEA-DFA7-2EED-B9FA-CECE2C2293EF}"/>
              </a:ext>
            </a:extLst>
          </p:cNvPr>
          <p:cNvSpPr>
            <a:spLocks noGrp="1"/>
          </p:cNvSpPr>
          <p:nvPr>
            <p:ph idx="1"/>
          </p:nvPr>
        </p:nvSpPr>
        <p:spPr/>
        <p:txBody>
          <a:bodyPr/>
          <a:lstStyle/>
          <a:p>
            <a:pPr marL="0" indent="0" algn="ctr">
              <a:buNone/>
            </a:pPr>
            <a:r>
              <a:rPr lang="en-US" b="1" dirty="0"/>
              <a:t>5. Passkey Import / Export / Sync</a:t>
            </a:r>
            <a:endParaRPr lang="en-US" dirty="0"/>
          </a:p>
          <a:p>
            <a:pPr marL="0" indent="0">
              <a:buNone/>
            </a:pPr>
            <a:r>
              <a:rPr lang="en-US" dirty="0"/>
              <a:t>A core tenant of FIDO2 is that private keys never leave a secure authenticator, yet the use of password managers as key stores continues to erode this guarantee.</a:t>
            </a:r>
          </a:p>
          <a:p>
            <a:pPr marL="0" indent="0">
              <a:buNone/>
            </a:pPr>
            <a:endParaRPr lang="en-US" dirty="0"/>
          </a:p>
          <a:p>
            <a:pPr marL="0" indent="0">
              <a:buNone/>
            </a:pPr>
            <a:r>
              <a:rPr lang="en-US" dirty="0"/>
              <a:t>Sync’d passkeys</a:t>
            </a:r>
          </a:p>
          <a:p>
            <a:pPr marL="0" indent="0">
              <a:buNone/>
            </a:pPr>
            <a:endParaRPr lang="en-US" dirty="0"/>
          </a:p>
          <a:p>
            <a:pPr marL="0" indent="0">
              <a:buNone/>
            </a:pPr>
            <a:endParaRPr lang="en-US" dirty="0"/>
          </a:p>
          <a:p>
            <a:pPr marL="0" indent="0">
              <a:buNone/>
            </a:pPr>
            <a:endParaRPr lang="en-US" dirty="0"/>
          </a:p>
          <a:p>
            <a:pPr marL="0" indent="0">
              <a:buNone/>
            </a:pPr>
            <a:r>
              <a:rPr lang="en-US" dirty="0"/>
              <a:t>CXP and CXF protocols will standardize the import / export of passkeys between providers</a:t>
            </a:r>
          </a:p>
          <a:p>
            <a:endParaRPr lang="en-US" dirty="0"/>
          </a:p>
          <a:p>
            <a:endParaRPr lang="en-US" dirty="0"/>
          </a:p>
        </p:txBody>
      </p:sp>
      <p:sp>
        <p:nvSpPr>
          <p:cNvPr id="4" name="Date Placeholder 3">
            <a:extLst>
              <a:ext uri="{FF2B5EF4-FFF2-40B4-BE49-F238E27FC236}">
                <a16:creationId xmlns:a16="http://schemas.microsoft.com/office/drawing/2014/main" id="{E9216B1B-3D8C-2A47-B1E7-6AAE53240049}"/>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8DD929FD-81BD-B8E7-2D1A-73DF78220B38}"/>
              </a:ext>
            </a:extLst>
          </p:cNvPr>
          <p:cNvSpPr>
            <a:spLocks noGrp="1"/>
          </p:cNvSpPr>
          <p:nvPr>
            <p:ph type="sldNum" sz="quarter" idx="12"/>
          </p:nvPr>
        </p:nvSpPr>
        <p:spPr/>
        <p:txBody>
          <a:bodyPr/>
          <a:lstStyle/>
          <a:p>
            <a:fld id="{1FD39519-F647-444A-A8A9-A50B12C37903}" type="slidenum">
              <a:rPr lang="en-US" smtClean="0"/>
              <a:t>77</a:t>
            </a:fld>
            <a:endParaRPr lang="en-US"/>
          </a:p>
        </p:txBody>
      </p:sp>
      <p:sp>
        <p:nvSpPr>
          <p:cNvPr id="6" name="Text Placeholder 5">
            <a:extLst>
              <a:ext uri="{FF2B5EF4-FFF2-40B4-BE49-F238E27FC236}">
                <a16:creationId xmlns:a16="http://schemas.microsoft.com/office/drawing/2014/main" id="{3CAA952B-D43E-8889-E788-588988E4E53F}"/>
              </a:ext>
            </a:extLst>
          </p:cNvPr>
          <p:cNvSpPr>
            <a:spLocks noGrp="1"/>
          </p:cNvSpPr>
          <p:nvPr>
            <p:ph type="body" sz="quarter" idx="13"/>
          </p:nvPr>
        </p:nvSpPr>
        <p:spPr/>
        <p:txBody>
          <a:bodyPr/>
          <a:lstStyle/>
          <a:p>
            <a:r>
              <a:rPr lang="en-US" dirty="0"/>
              <a:t>What could go wrong?</a:t>
            </a:r>
          </a:p>
        </p:txBody>
      </p:sp>
      <p:sp>
        <p:nvSpPr>
          <p:cNvPr id="7" name="TextBox 6">
            <a:extLst>
              <a:ext uri="{FF2B5EF4-FFF2-40B4-BE49-F238E27FC236}">
                <a16:creationId xmlns:a16="http://schemas.microsoft.com/office/drawing/2014/main" id="{605EBAD7-E6D7-DB32-4572-FD777A7C76D0}"/>
              </a:ext>
            </a:extLst>
          </p:cNvPr>
          <p:cNvSpPr txBox="1"/>
          <p:nvPr/>
        </p:nvSpPr>
        <p:spPr>
          <a:xfrm>
            <a:off x="4762005" y="6000690"/>
            <a:ext cx="7048995" cy="400110"/>
          </a:xfrm>
          <a:prstGeom prst="rect">
            <a:avLst/>
          </a:prstGeom>
          <a:noFill/>
        </p:spPr>
        <p:txBody>
          <a:bodyPr wrap="square">
            <a:spAutoFit/>
          </a:bodyPr>
          <a:lstStyle/>
          <a:p>
            <a:r>
              <a:rPr lang="en-US" sz="1000" i="1" dirty="0"/>
              <a:t>https://</a:t>
            </a:r>
            <a:r>
              <a:rPr lang="en-US" sz="1000" i="1" dirty="0" err="1"/>
              <a:t>www.passkeycentral.org</a:t>
            </a:r>
            <a:r>
              <a:rPr lang="en-US" sz="1000" i="1" dirty="0"/>
              <a:t>/introduction-to-passkeys/passkey-types</a:t>
            </a:r>
          </a:p>
          <a:p>
            <a:r>
              <a:rPr lang="en-US" sz="1000" i="1" dirty="0"/>
              <a:t>https://</a:t>
            </a:r>
            <a:r>
              <a:rPr lang="en-US" sz="1000" i="1" dirty="0" err="1"/>
              <a:t>fidoalliance.org</a:t>
            </a:r>
            <a:r>
              <a:rPr lang="en-US" sz="1000" i="1" dirty="0"/>
              <a:t>/fido-alliance-publishes-new-specifications-to-promote-user-choice-and-enhanced-ux-for-passkeys/</a:t>
            </a:r>
          </a:p>
        </p:txBody>
      </p:sp>
      <p:sp>
        <p:nvSpPr>
          <p:cNvPr id="8" name="TextBox 7">
            <a:extLst>
              <a:ext uri="{FF2B5EF4-FFF2-40B4-BE49-F238E27FC236}">
                <a16:creationId xmlns:a16="http://schemas.microsoft.com/office/drawing/2014/main" id="{D7F94716-9C6D-658B-4BD3-2E9CD92FE973}"/>
              </a:ext>
            </a:extLst>
          </p:cNvPr>
          <p:cNvSpPr txBox="1"/>
          <p:nvPr/>
        </p:nvSpPr>
        <p:spPr>
          <a:xfrm>
            <a:off x="1112817" y="5093493"/>
            <a:ext cx="9966366" cy="830997"/>
          </a:xfrm>
          <a:prstGeom prst="rect">
            <a:avLst/>
          </a:prstGeom>
          <a:noFill/>
        </p:spPr>
        <p:txBody>
          <a:bodyPr wrap="square">
            <a:spAutoFit/>
          </a:bodyPr>
          <a:lstStyle/>
          <a:p>
            <a:pPr marL="115887"/>
            <a:r>
              <a:rPr lang="en-US" sz="1600" i="1" dirty="0"/>
              <a:t>The FIDO Alliance has published a working draft of a new set of specifications for secure credential exchange that, when standardized and implemented by credential providers, will enable users to securely move passkeys and all other credentials across providers.</a:t>
            </a:r>
          </a:p>
        </p:txBody>
      </p:sp>
      <p:sp>
        <p:nvSpPr>
          <p:cNvPr id="9" name="TextBox 8">
            <a:extLst>
              <a:ext uri="{FF2B5EF4-FFF2-40B4-BE49-F238E27FC236}">
                <a16:creationId xmlns:a16="http://schemas.microsoft.com/office/drawing/2014/main" id="{3D1461C6-0BA5-5E01-1201-ADC11BD8118A}"/>
              </a:ext>
            </a:extLst>
          </p:cNvPr>
          <p:cNvSpPr txBox="1"/>
          <p:nvPr/>
        </p:nvSpPr>
        <p:spPr>
          <a:xfrm>
            <a:off x="1112817" y="3499991"/>
            <a:ext cx="9966366" cy="1077218"/>
          </a:xfrm>
          <a:prstGeom prst="rect">
            <a:avLst/>
          </a:prstGeom>
          <a:noFill/>
        </p:spPr>
        <p:txBody>
          <a:bodyPr wrap="square">
            <a:spAutoFit/>
          </a:bodyPr>
          <a:lstStyle/>
          <a:p>
            <a:pPr marL="115887"/>
            <a:r>
              <a:rPr lang="en-US" sz="1600" i="1" dirty="0"/>
              <a:t>Synced passkeys are synced between a user's various devices. The passkeys are stored securely with a password or credential manager such as Apple Passwords, Google Password Manager, 1Password, </a:t>
            </a:r>
            <a:r>
              <a:rPr lang="en-US" sz="1600" i="1" dirty="0" err="1"/>
              <a:t>Dashlane</a:t>
            </a:r>
            <a:r>
              <a:rPr lang="en-US" sz="1600" i="1" dirty="0"/>
              <a:t> or LastPass. Users can access synced passkeys across many of their devices, even new ones, without having to re-enroll every device on every account.</a:t>
            </a:r>
          </a:p>
        </p:txBody>
      </p:sp>
      <p:pic>
        <p:nvPicPr>
          <p:cNvPr id="12" name="Audio 11">
            <a:extLst>
              <a:ext uri="{FF2B5EF4-FFF2-40B4-BE49-F238E27FC236}">
                <a16:creationId xmlns:a16="http://schemas.microsoft.com/office/drawing/2014/main" id="{F8940775-D867-83B2-6B1B-CB6F039A0D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9015733"/>
      </p:ext>
    </p:extLst>
  </p:cSld>
  <p:clrMapOvr>
    <a:masterClrMapping/>
  </p:clrMapOvr>
  <mc:AlternateContent xmlns:mc="http://schemas.openxmlformats.org/markup-compatibility/2006" xmlns:p14="http://schemas.microsoft.com/office/powerpoint/2010/main">
    <mc:Choice Requires="p14">
      <p:transition spd="slow" p14:dur="2000" advTm="44032"/>
    </mc:Choice>
    <mc:Fallback xmlns="">
      <p:transition spd="slow" advTm="44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6594A-E40A-CEF3-BA06-098FE3F452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006CF-4AB2-19C7-FE1B-9A326D16FC68}"/>
              </a:ext>
            </a:extLst>
          </p:cNvPr>
          <p:cNvSpPr>
            <a:spLocks noGrp="1"/>
          </p:cNvSpPr>
          <p:nvPr>
            <p:ph type="title"/>
          </p:nvPr>
        </p:nvSpPr>
        <p:spPr/>
        <p:txBody>
          <a:bodyPr/>
          <a:lstStyle/>
          <a:p>
            <a:r>
              <a:rPr lang="en-US" dirty="0"/>
              <a:t>An evolving threat model for FIDO2</a:t>
            </a:r>
          </a:p>
        </p:txBody>
      </p:sp>
      <p:sp>
        <p:nvSpPr>
          <p:cNvPr id="3" name="Content Placeholder 2">
            <a:extLst>
              <a:ext uri="{FF2B5EF4-FFF2-40B4-BE49-F238E27FC236}">
                <a16:creationId xmlns:a16="http://schemas.microsoft.com/office/drawing/2014/main" id="{F83AD8BC-1FEA-DDEF-FD6B-DA1C5BD60BA3}"/>
              </a:ext>
            </a:extLst>
          </p:cNvPr>
          <p:cNvSpPr>
            <a:spLocks noGrp="1"/>
          </p:cNvSpPr>
          <p:nvPr>
            <p:ph idx="1"/>
          </p:nvPr>
        </p:nvSpPr>
        <p:spPr/>
        <p:txBody>
          <a:bodyPr/>
          <a:lstStyle/>
          <a:p>
            <a:pPr marL="0" indent="0" algn="ctr">
              <a:buNone/>
            </a:pPr>
            <a:r>
              <a:rPr lang="en-US" b="1" dirty="0"/>
              <a:t>6. FIDO Server Misconfiguration</a:t>
            </a:r>
          </a:p>
          <a:p>
            <a:pPr marL="0" indent="-55563">
              <a:buNone/>
            </a:pPr>
            <a:r>
              <a:rPr lang="en-US" dirty="0"/>
              <a:t>FIDO2 is complicated. FIDO Servers are prone to misconfiguration, especially for use cases that require robust authenticator security.</a:t>
            </a:r>
          </a:p>
          <a:p>
            <a:pPr marL="0" indent="-55563">
              <a:buNone/>
            </a:pPr>
            <a:endParaRPr lang="en-US" dirty="0"/>
          </a:p>
          <a:p>
            <a:pPr marL="0" indent="-55563">
              <a:buNone/>
            </a:pPr>
            <a:r>
              <a:rPr lang="en-US" dirty="0"/>
              <a:t>Complexity is the enemy of security. Misconfiguration may allow users to register insecure authenticators or use authentication methods that are meant to be denied by policy.</a:t>
            </a:r>
          </a:p>
          <a:p>
            <a:pPr marL="573087" lvl="1"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33466337-D2CF-D6C7-5650-08B01AC9F796}"/>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72736B30-2D5F-6FC9-8021-5C29692BCDAF}"/>
              </a:ext>
            </a:extLst>
          </p:cNvPr>
          <p:cNvSpPr>
            <a:spLocks noGrp="1"/>
          </p:cNvSpPr>
          <p:nvPr>
            <p:ph type="sldNum" sz="quarter" idx="12"/>
          </p:nvPr>
        </p:nvSpPr>
        <p:spPr/>
        <p:txBody>
          <a:bodyPr/>
          <a:lstStyle/>
          <a:p>
            <a:fld id="{1FD39519-F647-444A-A8A9-A50B12C37903}" type="slidenum">
              <a:rPr lang="en-US" smtClean="0"/>
              <a:t>78</a:t>
            </a:fld>
            <a:endParaRPr lang="en-US"/>
          </a:p>
        </p:txBody>
      </p:sp>
      <p:sp>
        <p:nvSpPr>
          <p:cNvPr id="6" name="Text Placeholder 5">
            <a:extLst>
              <a:ext uri="{FF2B5EF4-FFF2-40B4-BE49-F238E27FC236}">
                <a16:creationId xmlns:a16="http://schemas.microsoft.com/office/drawing/2014/main" id="{FD40A345-2367-61BC-FE3B-326AFE4EF2C8}"/>
              </a:ext>
            </a:extLst>
          </p:cNvPr>
          <p:cNvSpPr>
            <a:spLocks noGrp="1"/>
          </p:cNvSpPr>
          <p:nvPr>
            <p:ph type="body" sz="quarter" idx="13"/>
          </p:nvPr>
        </p:nvSpPr>
        <p:spPr/>
        <p:txBody>
          <a:bodyPr/>
          <a:lstStyle/>
          <a:p>
            <a:r>
              <a:rPr lang="en-US" dirty="0"/>
              <a:t>What could go wrong?</a:t>
            </a:r>
          </a:p>
        </p:txBody>
      </p:sp>
      <p:pic>
        <p:nvPicPr>
          <p:cNvPr id="9" name="Audio 8">
            <a:extLst>
              <a:ext uri="{FF2B5EF4-FFF2-40B4-BE49-F238E27FC236}">
                <a16:creationId xmlns:a16="http://schemas.microsoft.com/office/drawing/2014/main" id="{D1F142D8-AAE8-21A5-7783-470D5B8F33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64584391"/>
      </p:ext>
    </p:extLst>
  </p:cSld>
  <p:clrMapOvr>
    <a:masterClrMapping/>
  </p:clrMapOvr>
  <mc:AlternateContent xmlns:mc="http://schemas.openxmlformats.org/markup-compatibility/2006" xmlns:p14="http://schemas.microsoft.com/office/powerpoint/2010/main">
    <mc:Choice Requires="p14">
      <p:transition spd="slow" p14:dur="2000" advTm="13216"/>
    </mc:Choice>
    <mc:Fallback xmlns="">
      <p:transition spd="slow" advTm="13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2CF4B-5F1F-11CE-24A6-83671E6218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DF8C3-6C24-0BEE-2562-7A12AEE8B0C4}"/>
              </a:ext>
            </a:extLst>
          </p:cNvPr>
          <p:cNvSpPr>
            <a:spLocks noGrp="1"/>
          </p:cNvSpPr>
          <p:nvPr>
            <p:ph type="title"/>
          </p:nvPr>
        </p:nvSpPr>
        <p:spPr/>
        <p:txBody>
          <a:bodyPr/>
          <a:lstStyle/>
          <a:p>
            <a:r>
              <a:rPr lang="en-US" dirty="0"/>
              <a:t>An evolving threat model for FIDO2</a:t>
            </a:r>
          </a:p>
        </p:txBody>
      </p:sp>
      <p:sp>
        <p:nvSpPr>
          <p:cNvPr id="3" name="Content Placeholder 2">
            <a:extLst>
              <a:ext uri="{FF2B5EF4-FFF2-40B4-BE49-F238E27FC236}">
                <a16:creationId xmlns:a16="http://schemas.microsoft.com/office/drawing/2014/main" id="{F40F2809-D329-50EC-5AEA-799E9FEC3A9E}"/>
              </a:ext>
            </a:extLst>
          </p:cNvPr>
          <p:cNvSpPr>
            <a:spLocks noGrp="1"/>
          </p:cNvSpPr>
          <p:nvPr>
            <p:ph idx="1"/>
          </p:nvPr>
        </p:nvSpPr>
        <p:spPr/>
        <p:txBody>
          <a:bodyPr/>
          <a:lstStyle/>
          <a:p>
            <a:pPr marL="0" indent="0" algn="ctr">
              <a:buNone/>
            </a:pPr>
            <a:r>
              <a:rPr lang="en-US" b="1" dirty="0"/>
              <a:t>7. FIDO Server Implementation Flaws</a:t>
            </a:r>
            <a:endParaRPr lang="en-US" dirty="0"/>
          </a:p>
          <a:p>
            <a:pPr marL="0" indent="0">
              <a:buNone/>
            </a:pPr>
            <a:r>
              <a:rPr lang="en-US" dirty="0"/>
              <a:t>Security bugs in FIDO Server implementations can lead to authentication data exfiltration, server-side request forgery (SSRF), improper credential validation, and bypassing registration or authentication flows.</a:t>
            </a:r>
          </a:p>
          <a:p>
            <a:pPr marL="0" indent="0">
              <a:buNone/>
            </a:pPr>
            <a:endParaRPr lang="en-US" dirty="0"/>
          </a:p>
          <a:p>
            <a:pPr marL="0" indent="0">
              <a:buNone/>
            </a:pPr>
            <a:r>
              <a:rPr lang="en-US" dirty="0"/>
              <a:t>Evaluating specific FIDO Server implementations is a major area of future work for me.</a:t>
            </a:r>
          </a:p>
        </p:txBody>
      </p:sp>
      <p:sp>
        <p:nvSpPr>
          <p:cNvPr id="4" name="Date Placeholder 3">
            <a:extLst>
              <a:ext uri="{FF2B5EF4-FFF2-40B4-BE49-F238E27FC236}">
                <a16:creationId xmlns:a16="http://schemas.microsoft.com/office/drawing/2014/main" id="{B8598CFD-D40C-4600-6E04-288C901D1D9B}"/>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5DD98106-7461-CFB9-B061-410880CECE5F}"/>
              </a:ext>
            </a:extLst>
          </p:cNvPr>
          <p:cNvSpPr>
            <a:spLocks noGrp="1"/>
          </p:cNvSpPr>
          <p:nvPr>
            <p:ph type="sldNum" sz="quarter" idx="12"/>
          </p:nvPr>
        </p:nvSpPr>
        <p:spPr/>
        <p:txBody>
          <a:bodyPr/>
          <a:lstStyle/>
          <a:p>
            <a:fld id="{1FD39519-F647-444A-A8A9-A50B12C37903}" type="slidenum">
              <a:rPr lang="en-US" smtClean="0"/>
              <a:t>79</a:t>
            </a:fld>
            <a:endParaRPr lang="en-US"/>
          </a:p>
        </p:txBody>
      </p:sp>
      <p:sp>
        <p:nvSpPr>
          <p:cNvPr id="6" name="Text Placeholder 5">
            <a:extLst>
              <a:ext uri="{FF2B5EF4-FFF2-40B4-BE49-F238E27FC236}">
                <a16:creationId xmlns:a16="http://schemas.microsoft.com/office/drawing/2014/main" id="{017601C8-ABFE-174C-20E1-915B8BD9275E}"/>
              </a:ext>
            </a:extLst>
          </p:cNvPr>
          <p:cNvSpPr>
            <a:spLocks noGrp="1"/>
          </p:cNvSpPr>
          <p:nvPr>
            <p:ph type="body" sz="quarter" idx="13"/>
          </p:nvPr>
        </p:nvSpPr>
        <p:spPr/>
        <p:txBody>
          <a:bodyPr/>
          <a:lstStyle/>
          <a:p>
            <a:r>
              <a:rPr lang="en-US" dirty="0"/>
              <a:t>What could go wrong?</a:t>
            </a:r>
          </a:p>
        </p:txBody>
      </p:sp>
      <p:pic>
        <p:nvPicPr>
          <p:cNvPr id="9" name="Audio 8">
            <a:extLst>
              <a:ext uri="{FF2B5EF4-FFF2-40B4-BE49-F238E27FC236}">
                <a16:creationId xmlns:a16="http://schemas.microsoft.com/office/drawing/2014/main" id="{D41C4964-09FA-14BB-7F9F-7F7B8149D5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47267292"/>
      </p:ext>
    </p:extLst>
  </p:cSld>
  <p:clrMapOvr>
    <a:masterClrMapping/>
  </p:clrMapOvr>
  <mc:AlternateContent xmlns:mc="http://schemas.openxmlformats.org/markup-compatibility/2006" xmlns:p14="http://schemas.microsoft.com/office/powerpoint/2010/main">
    <mc:Choice Requires="p14">
      <p:transition spd="slow" p14:dur="2000" advTm="26304"/>
    </mc:Choice>
    <mc:Fallback xmlns="">
      <p:transition spd="slow" advTm="26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8268-2196-0769-347D-17CC73552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17C574-E7C3-F36D-B738-AD983B4C3086}"/>
              </a:ext>
            </a:extLst>
          </p:cNvPr>
          <p:cNvSpPr>
            <a:spLocks noGrp="1"/>
          </p:cNvSpPr>
          <p:nvPr>
            <p:ph type="title"/>
          </p:nvPr>
        </p:nvSpPr>
        <p:spPr/>
        <p:txBody>
          <a:bodyPr/>
          <a:lstStyle/>
          <a:p>
            <a:r>
              <a:rPr lang="en-US" dirty="0"/>
              <a:t>What is FIDO2 and what problem is it trying to solve?</a:t>
            </a:r>
          </a:p>
        </p:txBody>
      </p:sp>
      <p:sp>
        <p:nvSpPr>
          <p:cNvPr id="3" name="Content Placeholder 2">
            <a:extLst>
              <a:ext uri="{FF2B5EF4-FFF2-40B4-BE49-F238E27FC236}">
                <a16:creationId xmlns:a16="http://schemas.microsoft.com/office/drawing/2014/main" id="{E550ABAA-750B-E3CA-4141-AA3E98F0B829}"/>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200" dirty="0"/>
              <a:t>Passwords are the problem.</a:t>
            </a:r>
          </a:p>
        </p:txBody>
      </p:sp>
      <p:sp>
        <p:nvSpPr>
          <p:cNvPr id="4" name="Date Placeholder 3">
            <a:extLst>
              <a:ext uri="{FF2B5EF4-FFF2-40B4-BE49-F238E27FC236}">
                <a16:creationId xmlns:a16="http://schemas.microsoft.com/office/drawing/2014/main" id="{32F6F3C5-B3D8-D46F-9884-6E560DB755D1}"/>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7FC744A2-00D9-9DD6-9727-BB915146475F}"/>
              </a:ext>
            </a:extLst>
          </p:cNvPr>
          <p:cNvSpPr>
            <a:spLocks noGrp="1"/>
          </p:cNvSpPr>
          <p:nvPr>
            <p:ph type="sldNum" sz="quarter" idx="12"/>
          </p:nvPr>
        </p:nvSpPr>
        <p:spPr/>
        <p:txBody>
          <a:bodyPr/>
          <a:lstStyle/>
          <a:p>
            <a:fld id="{1FD39519-F647-444A-A8A9-A50B12C37903}" type="slidenum">
              <a:rPr lang="en-US" smtClean="0"/>
              <a:t>8</a:t>
            </a:fld>
            <a:endParaRPr lang="en-US"/>
          </a:p>
        </p:txBody>
      </p:sp>
      <p:sp>
        <p:nvSpPr>
          <p:cNvPr id="6" name="Text Placeholder 5">
            <a:extLst>
              <a:ext uri="{FF2B5EF4-FFF2-40B4-BE49-F238E27FC236}">
                <a16:creationId xmlns:a16="http://schemas.microsoft.com/office/drawing/2014/main" id="{3EE2D016-EA98-6750-59E5-A070B0086C7D}"/>
              </a:ext>
            </a:extLst>
          </p:cNvPr>
          <p:cNvSpPr>
            <a:spLocks noGrp="1"/>
          </p:cNvSpPr>
          <p:nvPr>
            <p:ph type="body" sz="quarter" idx="13"/>
          </p:nvPr>
        </p:nvSpPr>
        <p:spPr/>
        <p:txBody>
          <a:bodyPr/>
          <a:lstStyle/>
          <a:p>
            <a:r>
              <a:rPr lang="en-US" dirty="0"/>
              <a:t>What’s the problem?</a:t>
            </a:r>
          </a:p>
        </p:txBody>
      </p:sp>
      <p:pic>
        <p:nvPicPr>
          <p:cNvPr id="9" name="Audio 8">
            <a:extLst>
              <a:ext uri="{FF2B5EF4-FFF2-40B4-BE49-F238E27FC236}">
                <a16:creationId xmlns:a16="http://schemas.microsoft.com/office/drawing/2014/main" id="{B87D45FB-BE42-64D8-B7F7-FC89990759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44197903"/>
      </p:ext>
    </p:extLst>
  </p:cSld>
  <p:clrMapOvr>
    <a:masterClrMapping/>
  </p:clrMapOvr>
  <mc:AlternateContent xmlns:mc="http://schemas.openxmlformats.org/markup-compatibility/2006" xmlns:p14="http://schemas.microsoft.com/office/powerpoint/2010/main">
    <mc:Choice Requires="p14">
      <p:transition spd="slow" p14:dur="2000" advTm="3797"/>
    </mc:Choice>
    <mc:Fallback xmlns="">
      <p:transition spd="slow" advTm="3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C578D-F531-FF24-F7E6-B571CA6D8E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3521E-92FB-35DD-8DCF-557310EAC4A8}"/>
              </a:ext>
            </a:extLst>
          </p:cNvPr>
          <p:cNvSpPr>
            <a:spLocks noGrp="1"/>
          </p:cNvSpPr>
          <p:nvPr>
            <p:ph type="title"/>
          </p:nvPr>
        </p:nvSpPr>
        <p:spPr/>
        <p:txBody>
          <a:bodyPr/>
          <a:lstStyle/>
          <a:p>
            <a:r>
              <a:rPr lang="en-US" dirty="0"/>
              <a:t>An evolving threat model for FIDO2</a:t>
            </a:r>
          </a:p>
        </p:txBody>
      </p:sp>
      <p:sp>
        <p:nvSpPr>
          <p:cNvPr id="3" name="Content Placeholder 2">
            <a:extLst>
              <a:ext uri="{FF2B5EF4-FFF2-40B4-BE49-F238E27FC236}">
                <a16:creationId xmlns:a16="http://schemas.microsoft.com/office/drawing/2014/main" id="{6470CE66-4709-CD6C-39C4-707F15DB5730}"/>
              </a:ext>
            </a:extLst>
          </p:cNvPr>
          <p:cNvSpPr>
            <a:spLocks noGrp="1"/>
          </p:cNvSpPr>
          <p:nvPr>
            <p:ph idx="1"/>
          </p:nvPr>
        </p:nvSpPr>
        <p:spPr/>
        <p:txBody>
          <a:bodyPr/>
          <a:lstStyle/>
          <a:p>
            <a:pPr marL="0" indent="0" algn="ctr">
              <a:buNone/>
            </a:pPr>
            <a:r>
              <a:rPr lang="en-US" b="1" dirty="0"/>
              <a:t>8. “</a:t>
            </a:r>
            <a:r>
              <a:rPr lang="en-US" b="1" dirty="0" err="1"/>
              <a:t>Unsolving</a:t>
            </a:r>
            <a:r>
              <a:rPr lang="en-US" b="1" dirty="0"/>
              <a:t>” passwords</a:t>
            </a:r>
          </a:p>
          <a:p>
            <a:pPr marL="0" indent="0">
              <a:buNone/>
            </a:pPr>
            <a:r>
              <a:rPr lang="en-US" dirty="0"/>
              <a:t>“Mission accomplished: no one can share their passwords anymore. But how do I help my elderly parent? How do I complete tasks on behalf of my children? How do I enact the will and get access to the digital assets of my deceased relatives?”</a:t>
            </a:r>
          </a:p>
          <a:p>
            <a:pPr marL="0" indent="0">
              <a:buNone/>
            </a:pPr>
            <a:r>
              <a:rPr lang="en-US" dirty="0"/>
              <a:t>	 </a:t>
            </a:r>
            <a:r>
              <a:rPr lang="en-US" sz="1600" i="1" dirty="0"/>
              <a:t>– Dima </a:t>
            </a:r>
            <a:r>
              <a:rPr lang="en-US" sz="1600" i="1" dirty="0" err="1"/>
              <a:t>Postnikov</a:t>
            </a:r>
            <a:r>
              <a:rPr lang="en-US" sz="1600" i="1" dirty="0"/>
              <a:t>, Head of Identity Strategy and Architecture, </a:t>
            </a:r>
            <a:r>
              <a:rPr lang="en-US" sz="1600" i="1" dirty="0" err="1"/>
              <a:t>ConnectID</a:t>
            </a:r>
            <a:endParaRPr lang="en-US" sz="1600" i="1" dirty="0"/>
          </a:p>
          <a:p>
            <a:pPr marL="0" indent="0">
              <a:buNone/>
            </a:pPr>
            <a:r>
              <a:rPr lang="en-US" sz="1600" i="1" dirty="0"/>
              <a:t>	    Authenticate Con, October 13, 2025</a:t>
            </a:r>
          </a:p>
          <a:p>
            <a:pPr marL="0" indent="0">
              <a:buNone/>
            </a:pPr>
            <a:endParaRPr lang="en-US" dirty="0"/>
          </a:p>
          <a:p>
            <a:pPr marL="0" indent="0">
              <a:buNone/>
            </a:pPr>
            <a:r>
              <a:rPr lang="en-US" dirty="0"/>
              <a:t>No matter how insecure, passwords allowed us to avoid solving delegation correctly. Now, we cannot avoid it anymore.</a:t>
            </a:r>
          </a:p>
          <a:p>
            <a:pPr marL="0" indent="0">
              <a:buNone/>
            </a:pPr>
            <a:endParaRPr lang="en-US" dirty="0"/>
          </a:p>
          <a:p>
            <a:pPr marL="0" indent="0">
              <a:buNone/>
            </a:pPr>
            <a:r>
              <a:rPr lang="en-US" dirty="0"/>
              <a:t>These are problems that will get solved either by working around the spec or adding features that make it even easier to access private keys – for legitimate users and attackers.</a:t>
            </a:r>
          </a:p>
          <a:p>
            <a:endParaRPr lang="en-US" dirty="0"/>
          </a:p>
        </p:txBody>
      </p:sp>
      <p:sp>
        <p:nvSpPr>
          <p:cNvPr id="4" name="Date Placeholder 3">
            <a:extLst>
              <a:ext uri="{FF2B5EF4-FFF2-40B4-BE49-F238E27FC236}">
                <a16:creationId xmlns:a16="http://schemas.microsoft.com/office/drawing/2014/main" id="{BBB8C156-754F-6817-3BB8-81A6AA2202F2}"/>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3DF0C751-AB6F-BC24-8407-693AD77D1700}"/>
              </a:ext>
            </a:extLst>
          </p:cNvPr>
          <p:cNvSpPr>
            <a:spLocks noGrp="1"/>
          </p:cNvSpPr>
          <p:nvPr>
            <p:ph type="sldNum" sz="quarter" idx="12"/>
          </p:nvPr>
        </p:nvSpPr>
        <p:spPr/>
        <p:txBody>
          <a:bodyPr/>
          <a:lstStyle/>
          <a:p>
            <a:fld id="{1FD39519-F647-444A-A8A9-A50B12C37903}" type="slidenum">
              <a:rPr lang="en-US" smtClean="0"/>
              <a:t>80</a:t>
            </a:fld>
            <a:endParaRPr lang="en-US"/>
          </a:p>
        </p:txBody>
      </p:sp>
      <p:sp>
        <p:nvSpPr>
          <p:cNvPr id="6" name="Text Placeholder 5">
            <a:extLst>
              <a:ext uri="{FF2B5EF4-FFF2-40B4-BE49-F238E27FC236}">
                <a16:creationId xmlns:a16="http://schemas.microsoft.com/office/drawing/2014/main" id="{D5161A2D-B4BE-9A85-7269-0B7EA5193871}"/>
              </a:ext>
            </a:extLst>
          </p:cNvPr>
          <p:cNvSpPr>
            <a:spLocks noGrp="1"/>
          </p:cNvSpPr>
          <p:nvPr>
            <p:ph type="body" sz="quarter" idx="13"/>
          </p:nvPr>
        </p:nvSpPr>
        <p:spPr/>
        <p:txBody>
          <a:bodyPr/>
          <a:lstStyle/>
          <a:p>
            <a:r>
              <a:rPr lang="en-US" dirty="0"/>
              <a:t>What could go wrong?</a:t>
            </a:r>
          </a:p>
        </p:txBody>
      </p:sp>
      <p:pic>
        <p:nvPicPr>
          <p:cNvPr id="9" name="Audio 8">
            <a:extLst>
              <a:ext uri="{FF2B5EF4-FFF2-40B4-BE49-F238E27FC236}">
                <a16:creationId xmlns:a16="http://schemas.microsoft.com/office/drawing/2014/main" id="{CC944053-4C10-3483-E09C-313589D2F6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70933409"/>
      </p:ext>
    </p:extLst>
  </p:cSld>
  <p:clrMapOvr>
    <a:masterClrMapping/>
  </p:clrMapOvr>
  <mc:AlternateContent xmlns:mc="http://schemas.openxmlformats.org/markup-compatibility/2006" xmlns:p14="http://schemas.microsoft.com/office/powerpoint/2010/main">
    <mc:Choice Requires="p14">
      <p:transition spd="slow" p14:dur="2000" advTm="77514"/>
    </mc:Choice>
    <mc:Fallback xmlns="">
      <p:transition spd="slow" advTm="77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84C01-6276-1E52-1595-292F02837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09C06A-9379-A211-FB5B-02E1C2736BF1}"/>
              </a:ext>
            </a:extLst>
          </p:cNvPr>
          <p:cNvSpPr>
            <a:spLocks noGrp="1"/>
          </p:cNvSpPr>
          <p:nvPr>
            <p:ph type="title"/>
          </p:nvPr>
        </p:nvSpPr>
        <p:spPr/>
        <p:txBody>
          <a:bodyPr/>
          <a:lstStyle/>
          <a:p>
            <a:r>
              <a:rPr lang="en-US" dirty="0"/>
              <a:t>In summary</a:t>
            </a:r>
          </a:p>
        </p:txBody>
      </p:sp>
      <p:sp>
        <p:nvSpPr>
          <p:cNvPr id="3" name="Date Placeholder 2">
            <a:extLst>
              <a:ext uri="{FF2B5EF4-FFF2-40B4-BE49-F238E27FC236}">
                <a16:creationId xmlns:a16="http://schemas.microsoft.com/office/drawing/2014/main" id="{992B53B1-11AD-9716-C102-482EBD3D9E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868355-B2B3-419D-8C85-A3D19E4046F1}" type="datetime4">
              <a:rPr kumimoji="0" lang="en-US" sz="1000" b="0" i="0" u="none" strike="noStrike" kern="1200" cap="none" spc="0" normalizeH="0" baseline="0" noProof="0" smtClean="0">
                <a:ln>
                  <a:noFill/>
                </a:ln>
                <a:solidFill>
                  <a:srgbClr val="FFFFFF">
                    <a:lumMod val="50000"/>
                  </a:srgbClr>
                </a:solidFill>
                <a:effectLst/>
                <a:uLnTx/>
                <a:uFillTx/>
                <a:latin typeface="Bierstad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3, 2025</a:t>
            </a:fld>
            <a:endParaRPr kumimoji="0" lang="en-US" sz="1000" b="0" i="0" u="none" strike="noStrike" kern="1200" cap="none" spc="0" normalizeH="0" baseline="0" noProof="0">
              <a:ln>
                <a:noFill/>
              </a:ln>
              <a:solidFill>
                <a:srgbClr val="FFFFFF">
                  <a:lumMod val="50000"/>
                </a:srgbClr>
              </a:solidFill>
              <a:effectLst/>
              <a:uLnTx/>
              <a:uFillTx/>
              <a:latin typeface="Bierstadt"/>
              <a:ea typeface="+mn-ea"/>
              <a:cs typeface="+mn-cs"/>
            </a:endParaRPr>
          </a:p>
        </p:txBody>
      </p:sp>
      <p:sp>
        <p:nvSpPr>
          <p:cNvPr id="4" name="Slide Number Placeholder 3">
            <a:extLst>
              <a:ext uri="{FF2B5EF4-FFF2-40B4-BE49-F238E27FC236}">
                <a16:creationId xmlns:a16="http://schemas.microsoft.com/office/drawing/2014/main" id="{E8A06C27-4DA3-01D5-F886-20FAFE1D443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FD39519-F647-444A-A8A9-A50B12C37903}" type="slidenum">
              <a:rPr kumimoji="0" lang="en-US" sz="1000" b="0" i="0" u="none" strike="noStrike" kern="1200" cap="none" spc="0" normalizeH="0" baseline="0" noProof="0" smtClean="0">
                <a:ln>
                  <a:noFill/>
                </a:ln>
                <a:solidFill>
                  <a:srgbClr val="FFFFFF">
                    <a:lumMod val="50000"/>
                  </a:srgbClr>
                </a:solidFill>
                <a:effectLst/>
                <a:uLnTx/>
                <a:uFillTx/>
                <a:latin typeface="Bierstad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81</a:t>
            </a:fld>
            <a:endParaRPr kumimoji="0" lang="en-US" sz="1000" b="0" i="0" u="none" strike="noStrike" kern="1200" cap="none" spc="0" normalizeH="0" baseline="0" noProof="0">
              <a:ln>
                <a:noFill/>
              </a:ln>
              <a:solidFill>
                <a:srgbClr val="FFFFFF">
                  <a:lumMod val="50000"/>
                </a:srgbClr>
              </a:solidFill>
              <a:effectLst/>
              <a:uLnTx/>
              <a:uFillTx/>
              <a:latin typeface="Bierstadt"/>
              <a:ea typeface="+mn-ea"/>
              <a:cs typeface="+mn-cs"/>
            </a:endParaRPr>
          </a:p>
        </p:txBody>
      </p:sp>
      <p:sp>
        <p:nvSpPr>
          <p:cNvPr id="5" name="Text Placeholder 4">
            <a:extLst>
              <a:ext uri="{FF2B5EF4-FFF2-40B4-BE49-F238E27FC236}">
                <a16:creationId xmlns:a16="http://schemas.microsoft.com/office/drawing/2014/main" id="{82228CD5-9AEB-A09E-B5CB-77D3BA68EB91}"/>
              </a:ext>
            </a:extLst>
          </p:cNvPr>
          <p:cNvSpPr>
            <a:spLocks noGrp="1"/>
          </p:cNvSpPr>
          <p:nvPr>
            <p:ph type="body" sz="quarter" idx="13"/>
          </p:nvPr>
        </p:nvSpPr>
        <p:spPr/>
        <p:txBody>
          <a:bodyPr/>
          <a:lstStyle/>
          <a:p>
            <a:r>
              <a:rPr lang="en-US" dirty="0"/>
              <a:t>6</a:t>
            </a:r>
          </a:p>
        </p:txBody>
      </p:sp>
      <p:pic>
        <p:nvPicPr>
          <p:cNvPr id="8" name="Audio 7">
            <a:extLst>
              <a:ext uri="{FF2B5EF4-FFF2-40B4-BE49-F238E27FC236}">
                <a16:creationId xmlns:a16="http://schemas.microsoft.com/office/drawing/2014/main" id="{3BB1AAF7-EB28-F3F0-6CB4-51865B9A9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94492369"/>
      </p:ext>
    </p:extLst>
  </p:cSld>
  <p:clrMapOvr>
    <a:masterClrMapping/>
  </p:clrMapOvr>
  <mc:AlternateContent xmlns:mc="http://schemas.openxmlformats.org/markup-compatibility/2006" xmlns:p14="http://schemas.microsoft.com/office/powerpoint/2010/main">
    <mc:Choice Requires="p14">
      <p:transition spd="slow" p14:dur="2000" advTm="704"/>
    </mc:Choice>
    <mc:Fallback xmlns="">
      <p:transition spd="slow" advTm="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C0C12-4B00-81A8-365A-66F5CA618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5EE19E-DB97-749C-FED9-0328C0A4AF1C}"/>
              </a:ext>
            </a:extLst>
          </p:cNvPr>
          <p:cNvSpPr>
            <a:spLocks noGrp="1"/>
          </p:cNvSpPr>
          <p:nvPr>
            <p:ph type="title"/>
          </p:nvPr>
        </p:nvSpPr>
        <p:spPr/>
        <p:txBody>
          <a:bodyPr/>
          <a:lstStyle/>
          <a:p>
            <a:r>
              <a:rPr lang="en-US" dirty="0"/>
              <a:t>In summary</a:t>
            </a:r>
          </a:p>
        </p:txBody>
      </p:sp>
      <p:sp>
        <p:nvSpPr>
          <p:cNvPr id="3" name="Content Placeholder 2">
            <a:extLst>
              <a:ext uri="{FF2B5EF4-FFF2-40B4-BE49-F238E27FC236}">
                <a16:creationId xmlns:a16="http://schemas.microsoft.com/office/drawing/2014/main" id="{04CA88AE-B7C2-98BD-7C53-DDA72E6864BD}"/>
              </a:ext>
            </a:extLst>
          </p:cNvPr>
          <p:cNvSpPr>
            <a:spLocks noGrp="1"/>
          </p:cNvSpPr>
          <p:nvPr>
            <p:ph idx="1"/>
          </p:nvPr>
        </p:nvSpPr>
        <p:spPr/>
        <p:txBody>
          <a:bodyPr/>
          <a:lstStyle/>
          <a:p>
            <a:pPr marL="0" indent="0">
              <a:buNone/>
            </a:pPr>
            <a:r>
              <a:rPr lang="en-US" dirty="0"/>
              <a:t>Key Takeaways</a:t>
            </a:r>
          </a:p>
          <a:p>
            <a:pPr marL="0" indent="0">
              <a:buNone/>
            </a:pPr>
            <a:endParaRPr lang="en-US" dirty="0"/>
          </a:p>
          <a:p>
            <a:r>
              <a:rPr lang="en-US" dirty="0"/>
              <a:t>FIDO2 was originally intended to support hardware authenticators with strong security guarantees</a:t>
            </a:r>
          </a:p>
          <a:p>
            <a:pPr lvl="1"/>
            <a:r>
              <a:rPr lang="en-US" dirty="0"/>
              <a:t>But these guarantees are being eroded in practice</a:t>
            </a:r>
          </a:p>
          <a:p>
            <a:pPr lvl="1"/>
            <a:r>
              <a:rPr lang="en-US" dirty="0"/>
              <a:t>This makes it easier (but maybe not easy) to steal passkeys</a:t>
            </a:r>
          </a:p>
          <a:p>
            <a:endParaRPr lang="en-US" dirty="0"/>
          </a:p>
          <a:p>
            <a:r>
              <a:rPr lang="en-US" dirty="0"/>
              <a:t>FIDO2 is not magic</a:t>
            </a:r>
          </a:p>
          <a:p>
            <a:pPr lvl="1"/>
            <a:r>
              <a:rPr lang="en-US" dirty="0"/>
              <a:t>Some of the same old security issues are still present</a:t>
            </a:r>
          </a:p>
          <a:p>
            <a:pPr lvl="1"/>
            <a:endParaRPr lang="en-US" dirty="0"/>
          </a:p>
          <a:p>
            <a:r>
              <a:rPr lang="en-US" dirty="0"/>
              <a:t>FIDO2 is complicated, which means implementors and integrators are going to make mistakes</a:t>
            </a:r>
          </a:p>
        </p:txBody>
      </p:sp>
      <p:sp>
        <p:nvSpPr>
          <p:cNvPr id="4" name="Date Placeholder 3">
            <a:extLst>
              <a:ext uri="{FF2B5EF4-FFF2-40B4-BE49-F238E27FC236}">
                <a16:creationId xmlns:a16="http://schemas.microsoft.com/office/drawing/2014/main" id="{09928439-70FF-A244-697B-D5D9F494B5A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5CED81-FCE2-40B0-9DA4-6713DC2B7994}" type="datetime4">
              <a:rPr kumimoji="0" lang="en-US" sz="1000" b="0" i="0" u="none" strike="noStrike" kern="1200" cap="none" spc="0" normalizeH="0" baseline="0" noProof="0" smtClean="0">
                <a:ln>
                  <a:noFill/>
                </a:ln>
                <a:solidFill>
                  <a:srgbClr val="FFFFFF">
                    <a:lumMod val="50000"/>
                  </a:srgbClr>
                </a:solidFill>
                <a:effectLst/>
                <a:uLnTx/>
                <a:uFillTx/>
                <a:latin typeface="Bierstadt" panose="020B00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3, 2025</a:t>
            </a:fld>
            <a:endParaRPr kumimoji="0" lang="en-US" sz="1000" b="0" i="0" u="none" strike="noStrike" kern="1200" cap="none" spc="0" normalizeH="0" baseline="0" noProof="0">
              <a:ln>
                <a:noFill/>
              </a:ln>
              <a:solidFill>
                <a:srgbClr val="FFFFFF">
                  <a:lumMod val="50000"/>
                </a:srgbClr>
              </a:solidFill>
              <a:effectLst/>
              <a:uLnTx/>
              <a:uFillTx/>
              <a:latin typeface="Bierstadt" panose="020B0004020202020204" pitchFamily="34" charset="0"/>
              <a:ea typeface="+mn-ea"/>
              <a:cs typeface="+mn-cs"/>
            </a:endParaRPr>
          </a:p>
        </p:txBody>
      </p:sp>
      <p:sp>
        <p:nvSpPr>
          <p:cNvPr id="5" name="Slide Number Placeholder 4">
            <a:extLst>
              <a:ext uri="{FF2B5EF4-FFF2-40B4-BE49-F238E27FC236}">
                <a16:creationId xmlns:a16="http://schemas.microsoft.com/office/drawing/2014/main" id="{79C2157F-8D7E-2C24-349E-1B81D1F40E2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FD39519-F647-444A-A8A9-A50B12C37903}" type="slidenum">
              <a:rPr kumimoji="0" lang="en-US" sz="1000" b="0" i="0" u="none" strike="noStrike" kern="1200" cap="none" spc="0" normalizeH="0" baseline="0" noProof="0" smtClean="0">
                <a:ln>
                  <a:noFill/>
                </a:ln>
                <a:solidFill>
                  <a:srgbClr val="FFFFFF">
                    <a:lumMod val="50000"/>
                  </a:srgbClr>
                </a:solidFill>
                <a:effectLst/>
                <a:uLnTx/>
                <a:uFillTx/>
                <a:latin typeface="Bierstad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82</a:t>
            </a:fld>
            <a:endParaRPr kumimoji="0" lang="en-US" sz="1000" b="0" i="0" u="none" strike="noStrike" kern="1200" cap="none" spc="0" normalizeH="0" baseline="0" noProof="0">
              <a:ln>
                <a:noFill/>
              </a:ln>
              <a:solidFill>
                <a:srgbClr val="FFFFFF">
                  <a:lumMod val="50000"/>
                </a:srgbClr>
              </a:solidFill>
              <a:effectLst/>
              <a:uLnTx/>
              <a:uFillTx/>
              <a:latin typeface="Bierstadt"/>
              <a:ea typeface="+mn-ea"/>
              <a:cs typeface="+mn-cs"/>
            </a:endParaRPr>
          </a:p>
        </p:txBody>
      </p:sp>
      <p:pic>
        <p:nvPicPr>
          <p:cNvPr id="8" name="Audio 7">
            <a:extLst>
              <a:ext uri="{FF2B5EF4-FFF2-40B4-BE49-F238E27FC236}">
                <a16:creationId xmlns:a16="http://schemas.microsoft.com/office/drawing/2014/main" id="{B2B6B42C-5206-0528-D655-7FCBDDB0F4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09728981"/>
      </p:ext>
    </p:extLst>
  </p:cSld>
  <p:clrMapOvr>
    <a:masterClrMapping/>
  </p:clrMapOvr>
  <mc:AlternateContent xmlns:mc="http://schemas.openxmlformats.org/markup-compatibility/2006" xmlns:p14="http://schemas.microsoft.com/office/powerpoint/2010/main">
    <mc:Choice Requires="p14">
      <p:transition spd="slow" p14:dur="2000" advTm="33824"/>
    </mc:Choice>
    <mc:Fallback xmlns="">
      <p:transition spd="slow" advTm="33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extLst>
              <a:ext uri="{FF2B5EF4-FFF2-40B4-BE49-F238E27FC236}">
                <a16:creationId xmlns:a16="http://schemas.microsoft.com/office/drawing/2014/main" id="{E2F11937-F877-B7FF-A95C-1CDDDE0489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93691880"/>
      </p:ext>
    </p:extLst>
  </p:cSld>
  <p:clrMapOvr>
    <a:masterClrMapping/>
  </p:clrMapOvr>
  <mc:AlternateContent xmlns:mc="http://schemas.openxmlformats.org/markup-compatibility/2006" xmlns:p14="http://schemas.microsoft.com/office/powerpoint/2010/main">
    <mc:Choice Requires="p14">
      <p:transition spd="slow" p14:dur="2000" advTm="358135"/>
    </mc:Choice>
    <mc:Fallback xmlns="">
      <p:transition spd="slow" advTm="358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2BE5-EE4B-80F3-7B2E-B99A8C8C8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3A6DB1-5D99-D81D-FDD0-D89A859A10E6}"/>
              </a:ext>
            </a:extLst>
          </p:cNvPr>
          <p:cNvSpPr>
            <a:spLocks noGrp="1"/>
          </p:cNvSpPr>
          <p:nvPr>
            <p:ph type="title"/>
          </p:nvPr>
        </p:nvSpPr>
        <p:spPr/>
        <p:txBody>
          <a:bodyPr/>
          <a:lstStyle/>
          <a:p>
            <a:r>
              <a:rPr lang="en-US" dirty="0"/>
              <a:t>What is FIDO2 and what problem is it trying to solve?</a:t>
            </a:r>
          </a:p>
        </p:txBody>
      </p:sp>
      <p:sp>
        <p:nvSpPr>
          <p:cNvPr id="3" name="Content Placeholder 2">
            <a:extLst>
              <a:ext uri="{FF2B5EF4-FFF2-40B4-BE49-F238E27FC236}">
                <a16:creationId xmlns:a16="http://schemas.microsoft.com/office/drawing/2014/main" id="{CC92D66E-AF39-2F4B-3335-60F39C74190E}"/>
              </a:ext>
            </a:extLst>
          </p:cNvPr>
          <p:cNvSpPr>
            <a:spLocks noGrp="1"/>
          </p:cNvSpPr>
          <p:nvPr>
            <p:ph idx="1"/>
          </p:nvPr>
        </p:nvSpPr>
        <p:spPr/>
        <p:txBody>
          <a:bodyPr/>
          <a:lstStyle/>
          <a:p>
            <a:pPr marL="0" indent="0" algn="ctr">
              <a:buNone/>
            </a:pPr>
            <a:r>
              <a:rPr lang="en-US" b="1" dirty="0"/>
              <a:t>Passwords are the problem.</a:t>
            </a:r>
          </a:p>
          <a:p>
            <a:endParaRPr lang="en-US" dirty="0"/>
          </a:p>
          <a:p>
            <a:r>
              <a:rPr lang="en-US" dirty="0"/>
              <a:t>Humans create terrible passwords</a:t>
            </a:r>
            <a:endParaRPr lang="en-US" b="1" dirty="0"/>
          </a:p>
          <a:p>
            <a:pPr lvl="1"/>
            <a:r>
              <a:rPr lang="en-US" dirty="0"/>
              <a:t>Guessable ( </a:t>
            </a:r>
            <a:r>
              <a:rPr lang="en-US" i="1" dirty="0"/>
              <a:t>Fall2025! </a:t>
            </a:r>
            <a:r>
              <a:rPr lang="en-US" dirty="0"/>
              <a:t>)</a:t>
            </a:r>
          </a:p>
          <a:p>
            <a:pPr lvl="1"/>
            <a:r>
              <a:rPr lang="en-US" dirty="0"/>
              <a:t>Password reuse across accounts</a:t>
            </a:r>
          </a:p>
          <a:p>
            <a:r>
              <a:rPr lang="en-US" dirty="0"/>
              <a:t>Phishing and social engineering</a:t>
            </a:r>
          </a:p>
          <a:p>
            <a:r>
              <a:rPr lang="en-US" dirty="0"/>
              <a:t>Passwords can be intercepted in transit</a:t>
            </a:r>
          </a:p>
          <a:p>
            <a:r>
              <a:rPr lang="en-US" dirty="0"/>
              <a:t>Stored password hashes on servers can be compromised and cracked</a:t>
            </a:r>
          </a:p>
          <a:p>
            <a:r>
              <a:rPr lang="en-US" dirty="0"/>
              <a:t>Help desks spend a lot of time supporting password issues</a:t>
            </a:r>
          </a:p>
        </p:txBody>
      </p:sp>
      <p:sp>
        <p:nvSpPr>
          <p:cNvPr id="4" name="Date Placeholder 3">
            <a:extLst>
              <a:ext uri="{FF2B5EF4-FFF2-40B4-BE49-F238E27FC236}">
                <a16:creationId xmlns:a16="http://schemas.microsoft.com/office/drawing/2014/main" id="{C435F7BB-EE81-5001-7D04-309D60E9349C}"/>
              </a:ext>
            </a:extLst>
          </p:cNvPr>
          <p:cNvSpPr>
            <a:spLocks noGrp="1"/>
          </p:cNvSpPr>
          <p:nvPr>
            <p:ph type="dt" sz="half" idx="10"/>
          </p:nvPr>
        </p:nvSpPr>
        <p:spPr/>
        <p:txBody>
          <a:bodyPr/>
          <a:lstStyle/>
          <a:p>
            <a:fld id="{FA90FC6F-1363-4117-87C7-56D836A7B905}" type="datetime4">
              <a:rPr lang="en-US" smtClean="0"/>
              <a:t>November 3, 2025</a:t>
            </a:fld>
            <a:endParaRPr lang="en-US"/>
          </a:p>
        </p:txBody>
      </p:sp>
      <p:sp>
        <p:nvSpPr>
          <p:cNvPr id="5" name="Slide Number Placeholder 4">
            <a:extLst>
              <a:ext uri="{FF2B5EF4-FFF2-40B4-BE49-F238E27FC236}">
                <a16:creationId xmlns:a16="http://schemas.microsoft.com/office/drawing/2014/main" id="{B7454894-CA47-CAC3-3CED-29BE9F1045B8}"/>
              </a:ext>
            </a:extLst>
          </p:cNvPr>
          <p:cNvSpPr>
            <a:spLocks noGrp="1"/>
          </p:cNvSpPr>
          <p:nvPr>
            <p:ph type="sldNum" sz="quarter" idx="12"/>
          </p:nvPr>
        </p:nvSpPr>
        <p:spPr/>
        <p:txBody>
          <a:bodyPr/>
          <a:lstStyle/>
          <a:p>
            <a:fld id="{1FD39519-F647-444A-A8A9-A50B12C37903}" type="slidenum">
              <a:rPr lang="en-US" smtClean="0"/>
              <a:t>9</a:t>
            </a:fld>
            <a:endParaRPr lang="en-US"/>
          </a:p>
        </p:txBody>
      </p:sp>
      <p:sp>
        <p:nvSpPr>
          <p:cNvPr id="6" name="Text Placeholder 5">
            <a:extLst>
              <a:ext uri="{FF2B5EF4-FFF2-40B4-BE49-F238E27FC236}">
                <a16:creationId xmlns:a16="http://schemas.microsoft.com/office/drawing/2014/main" id="{B67C458A-0257-D8A8-740F-63959F4EC6FD}"/>
              </a:ext>
            </a:extLst>
          </p:cNvPr>
          <p:cNvSpPr>
            <a:spLocks noGrp="1"/>
          </p:cNvSpPr>
          <p:nvPr>
            <p:ph type="body" sz="quarter" idx="13"/>
          </p:nvPr>
        </p:nvSpPr>
        <p:spPr/>
        <p:txBody>
          <a:bodyPr/>
          <a:lstStyle/>
          <a:p>
            <a:r>
              <a:rPr lang="en-US" dirty="0"/>
              <a:t>What’s the problem?</a:t>
            </a:r>
          </a:p>
        </p:txBody>
      </p:sp>
      <p:pic>
        <p:nvPicPr>
          <p:cNvPr id="9" name="Audio 8">
            <a:extLst>
              <a:ext uri="{FF2B5EF4-FFF2-40B4-BE49-F238E27FC236}">
                <a16:creationId xmlns:a16="http://schemas.microsoft.com/office/drawing/2014/main" id="{5999FB0A-3A36-97F3-B87D-739AD0C07A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99214656"/>
      </p:ext>
    </p:extLst>
  </p:cSld>
  <p:clrMapOvr>
    <a:masterClrMapping/>
  </p:clrMapOvr>
  <mc:AlternateContent xmlns:mc="http://schemas.openxmlformats.org/markup-compatibility/2006" xmlns:p14="http://schemas.microsoft.com/office/powerpoint/2010/main">
    <mc:Choice Requires="p14">
      <p:transition spd="slow" p14:dur="2000" advTm="44501"/>
    </mc:Choice>
    <mc:Fallback xmlns="">
      <p:transition spd="slow" advTm="44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Full Photo Cover">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lumMod val="50000"/>
            </a:schemeClr>
          </a:solid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lumMod val="50000"/>
            </a:schemeClr>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err="1" smtClean="0">
            <a:solidFill>
              <a:schemeClr val="bg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CB54A589-5736-6D42-8D1C-09FFD62744DC}"/>
    </a:ext>
  </a:extLst>
</a:theme>
</file>

<file path=ppt/theme/theme10.xml><?xml version="1.0" encoding="utf-8"?>
<a:theme xmlns:a="http://schemas.openxmlformats.org/drawingml/2006/main" name="Dark Text Blocks">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lumMod val="50000"/>
            </a:schemeClr>
          </a:solid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lumMod val="50000"/>
            </a:schemeClr>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E83EA5DE-D94F-FE48-B39D-FDEEB4E43F56}"/>
    </a:ext>
  </a:extLst>
</a:theme>
</file>

<file path=ppt/theme/theme11.xml><?xml version="1.0" encoding="utf-8"?>
<a:theme xmlns:a="http://schemas.openxmlformats.org/drawingml/2006/main" name="2_Office Theme">
  <a:themeElements>
    <a:clrScheme name="ivision custom">
      <a:dk1>
        <a:sysClr val="windowText" lastClr="000000"/>
      </a:dk1>
      <a:lt1>
        <a:sysClr val="window" lastClr="FFFFFF"/>
      </a:lt1>
      <a:dk2>
        <a:srgbClr val="6F7186"/>
      </a:dk2>
      <a:lt2>
        <a:srgbClr val="BDBFD1"/>
      </a:lt2>
      <a:accent1>
        <a:srgbClr val="0737CF"/>
      </a:accent1>
      <a:accent2>
        <a:srgbClr val="0587BE"/>
      </a:accent2>
      <a:accent3>
        <a:srgbClr val="0A1151"/>
      </a:accent3>
      <a:accent4>
        <a:srgbClr val="2AA20F"/>
      </a:accent4>
      <a:accent5>
        <a:srgbClr val="0737CF"/>
      </a:accent5>
      <a:accent6>
        <a:srgbClr val="2AA20F"/>
      </a:accent6>
      <a:hlink>
        <a:srgbClr val="0563C1"/>
      </a:hlink>
      <a:folHlink>
        <a:srgbClr val="954F72"/>
      </a:folHlink>
    </a:clrScheme>
    <a:fontScheme name="Custom 1">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outerShdw blurRad="50800" dist="50800" dir="2400000" algn="ctr" rotWithShape="0">
            <a:srgbClr val="000000">
              <a:alpha val="30096"/>
            </a:srgbClr>
          </a:outerShdw>
        </a:effectLst>
      </a:spPr>
      <a:bodyPr wrap="square">
        <a:spAutoFit/>
      </a:bodyPr>
      <a:lstStyle>
        <a:defPPr algn="r">
          <a:defRPr sz="6600" b="1" dirty="0">
            <a:solidFill>
              <a:srgbClr val="0FC2F0"/>
            </a:solidFill>
            <a:latin typeface="Bierstadt" panose="020B0004020202020204" pitchFamily="34" charset="0"/>
            <a:ea typeface="+mj-ea"/>
            <a:cs typeface="+mj-cs"/>
          </a:defRPr>
        </a:defPPr>
      </a:lstStyle>
    </a:txDef>
  </a:objectDefaults>
  <a:extraClrSchemeLst/>
  <a:extLst>
    <a:ext uri="{05A4C25C-085E-4340-85A3-A5531E510DB2}">
      <thm15:themeFamily xmlns:thm15="http://schemas.microsoft.com/office/thememl/2012/main" name="ivision PowerPoint Template_2025  -  Read-Only" id="{E192F338-E524-9041-90A9-0BB50169BEEF}" vid="{E0852C23-8656-9C48-857A-EC03A7BF4BC3}"/>
    </a:ext>
  </a:extLst>
</a:theme>
</file>

<file path=ppt/theme/theme12.xml><?xml version="1.0" encoding="utf-8"?>
<a:theme xmlns:a="http://schemas.openxmlformats.org/drawingml/2006/main" name="Presentation Back Covers">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lumMod val="50000"/>
            </a:schemeClr>
          </a:solid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lumMod val="50000"/>
            </a:schemeClr>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C06454C8-7DA8-4043-ADF7-3A1F0E14CF2F}"/>
    </a:ext>
  </a:extLst>
</a:theme>
</file>

<file path=ppt/theme/theme13.xml><?xml version="1.0" encoding="utf-8"?>
<a:theme xmlns:a="http://schemas.openxmlformats.org/drawingml/2006/main" name="1_Dark Body Slides">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solidFill>
        </a:ln>
      </a:spPr>
      <a:bodyPr rtlCol="0" anchor="ctr"/>
      <a:lstStyle>
        <a:defPPr algn="ctr">
          <a:defRPr dirty="0" err="1"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smtClean="0">
            <a:solidFill>
              <a:schemeClr val="bg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BB09AA7A-2A90-4B40-AC5B-28AFAC8B6C6C}"/>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Light Cover Slides - Partial Images">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lumMod val="50000"/>
            </a:schemeClr>
          </a:solid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lumMod val="50000"/>
            </a:schemeClr>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1EDDD346-F620-9544-A772-70101BA14724}"/>
    </a:ext>
  </a:extLst>
</a:theme>
</file>

<file path=ppt/theme/theme3.xml><?xml version="1.0" encoding="utf-8"?>
<a:theme xmlns:a="http://schemas.openxmlformats.org/drawingml/2006/main" name="Light Body Slides">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lumMod val="50000"/>
            </a:schemeClr>
          </a:solid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lumMod val="50000"/>
            </a:schemeClr>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2D6C680C-E5B7-D04F-B8B4-9FEE323CEAFA}"/>
    </a:ext>
  </a:extLst>
</a:theme>
</file>

<file path=ppt/theme/theme4.xml><?xml version="1.0" encoding="utf-8"?>
<a:theme xmlns:a="http://schemas.openxmlformats.org/drawingml/2006/main" name="Light Text Blocks">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lumMod val="50000"/>
            </a:schemeClr>
          </a:solid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lumMod val="50000"/>
            </a:schemeClr>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88F7E5C8-0150-D446-B0EF-B37A83C592CC}"/>
    </a:ext>
  </a:extLst>
</a:theme>
</file>

<file path=ppt/theme/theme5.xml><?xml version="1.0" encoding="utf-8"?>
<a:theme xmlns:a="http://schemas.openxmlformats.org/drawingml/2006/main" name="Light Circle Slides">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lumMod val="50000"/>
            </a:schemeClr>
          </a:solid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lumMod val="50000"/>
            </a:schemeClr>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64E7D7E4-D7E7-FA47-87E1-3AED2D5E85D3}"/>
    </a:ext>
  </a:extLst>
</a:theme>
</file>

<file path=ppt/theme/theme6.xml><?xml version="1.0" encoding="utf-8"?>
<a:theme xmlns:a="http://schemas.openxmlformats.org/drawingml/2006/main" name="Light Body, Subtitle Slides">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lumMod val="50000"/>
            </a:schemeClr>
          </a:solid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lumMod val="50000"/>
            </a:schemeClr>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9030A409-1482-2C4B-ACE3-4DA8C4E44184}"/>
    </a:ext>
  </a:extLst>
</a:theme>
</file>

<file path=ppt/theme/theme7.xml><?xml version="1.0" encoding="utf-8"?>
<a:theme xmlns:a="http://schemas.openxmlformats.org/drawingml/2006/main" name="Light Divider Slides">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lumMod val="50000"/>
            </a:schemeClr>
          </a:solid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lumMod val="50000"/>
            </a:schemeClr>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err="1" smtClean="0">
            <a:solidFill>
              <a:schemeClr val="tx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D4F99210-C1F1-A343-BE39-7441BF788FF3}"/>
    </a:ext>
  </a:extLst>
</a:theme>
</file>

<file path=ppt/theme/theme8.xml><?xml version="1.0" encoding="utf-8"?>
<a:theme xmlns:a="http://schemas.openxmlformats.org/drawingml/2006/main" name="Dark Cover Slides - Partial Images">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lumMod val="50000"/>
            </a:schemeClr>
          </a:solid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lumMod val="50000"/>
            </a:schemeClr>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err="1" smtClean="0">
            <a:solidFill>
              <a:schemeClr val="bg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F4D71A28-61B1-1347-B19F-60E5D9CA4EDC}"/>
    </a:ext>
  </a:extLst>
</a:theme>
</file>

<file path=ppt/theme/theme9.xml><?xml version="1.0" encoding="utf-8"?>
<a:theme xmlns:a="http://schemas.openxmlformats.org/drawingml/2006/main" name="Dark Body Slides">
  <a:themeElements>
    <a:clrScheme name="ivision Color Palette">
      <a:dk1>
        <a:srgbClr val="000000"/>
      </a:dk1>
      <a:lt1>
        <a:srgbClr val="FFFFFF"/>
      </a:lt1>
      <a:dk2>
        <a:srgbClr val="BDBFD1"/>
      </a:dk2>
      <a:lt2>
        <a:srgbClr val="0A1151"/>
      </a:lt2>
      <a:accent1>
        <a:srgbClr val="0737CF"/>
      </a:accent1>
      <a:accent2>
        <a:srgbClr val="2AA20F"/>
      </a:accent2>
      <a:accent3>
        <a:srgbClr val="E97132"/>
      </a:accent3>
      <a:accent4>
        <a:srgbClr val="FFC000"/>
      </a:accent4>
      <a:accent5>
        <a:srgbClr val="0587BE"/>
      </a:accent5>
      <a:accent6>
        <a:srgbClr val="C00000"/>
      </a:accent6>
      <a:hlink>
        <a:srgbClr val="467886"/>
      </a:hlink>
      <a:folHlink>
        <a:srgbClr val="96607D"/>
      </a:folHlink>
    </a:clrScheme>
    <a:fontScheme name="Bierstadt Display &amp; Body Text">
      <a:majorFont>
        <a:latin typeface="Bierstadt Display"/>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bg1"/>
          </a:solidFill>
        </a:ln>
      </a:spPr>
      <a:bodyPr rtlCol="0" anchor="ctr"/>
      <a:lstStyle>
        <a:defPPr algn="ctr">
          <a:defRPr dirty="0" err="1"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bg1"/>
          </a:solidFill>
          <a:round/>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defRPr dirty="0" smtClean="0">
            <a:solidFill>
              <a:schemeClr val="bg1"/>
            </a:solidFill>
          </a:defRPr>
        </a:defPPr>
      </a:lstStyle>
    </a:txDef>
  </a:objectDefaults>
  <a:extraClrSchemeLst/>
  <a:extLst>
    <a:ext uri="{05A4C25C-085E-4340-85A3-A5531E510DB2}">
      <thm15:themeFamily xmlns:thm15="http://schemas.microsoft.com/office/thememl/2012/main" name="ivision PowerPoint Template_2025  -  Read-Only" id="{E192F338-E524-9041-90A9-0BB50169BEEF}" vid="{BB09AA7A-2A90-4B40-AC5B-28AFAC8B6C6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ractice xmlns="b9bd1c1f-f170-4516-badb-c509fec5ea5f" xsi:nil="true"/>
    <Line_x0028_s_x0029_ofBusiness xmlns="b9bd1c1f-f170-4516-badb-c509fec5ea5f" xsi:nil="true"/>
    <TaxCatchAll xmlns="d9948ad3-921c-416f-b4a6-faef40df8986" xsi:nil="true"/>
    <OpportunityFolder xmlns="b9bd1c1f-f170-4516-badb-c509fec5ea5f">
      <Url xsi:nil="true"/>
      <Description xsi:nil="true"/>
    </OpportunityFolder>
    <lcf76f155ced4ddcb4097134ff3c332f xmlns="b9bd1c1f-f170-4516-badb-c509fec5ea5f">
      <Terms xmlns="http://schemas.microsoft.com/office/infopath/2007/PartnerControls"/>
    </lcf76f155ced4ddcb4097134ff3c332f>
    <MovedtoSolutionCatalog xmlns="b9bd1c1f-f170-4516-badb-c509fec5ea5f">false</MovedtoSolutionCatalog>
    <Technology xmlns="b9bd1c1f-f170-4516-badb-c509fec5ea5f" xsi:nil="true"/>
    <Date xmlns="b9bd1c1f-f170-4516-badb-c509fec5ea5f">2022-11-13T00:00:00+00:00</Date>
    <Client xmlns="b9bd1c1f-f170-4516-badb-c509fec5ea5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D8D0CC13785E428C1965641C416516" ma:contentTypeVersion="26" ma:contentTypeDescription="Create a new document." ma:contentTypeScope="" ma:versionID="af390c39ed6696cb75ae0a010a4ce6dc">
  <xsd:schema xmlns:xsd="http://www.w3.org/2001/XMLSchema" xmlns:xs="http://www.w3.org/2001/XMLSchema" xmlns:p="http://schemas.microsoft.com/office/2006/metadata/properties" xmlns:ns2="b9bd1c1f-f170-4516-badb-c509fec5ea5f" xmlns:ns3="d9948ad3-921c-416f-b4a6-faef40df8986" targetNamespace="http://schemas.microsoft.com/office/2006/metadata/properties" ma:root="true" ma:fieldsID="c84be4ebdaaad32825460c2d2acf8723" ns2:_="" ns3:_="">
    <xsd:import namespace="b9bd1c1f-f170-4516-badb-c509fec5ea5f"/>
    <xsd:import namespace="d9948ad3-921c-416f-b4a6-faef40df89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ovedtoSolutionCatalog"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element ref="ns2:Client" minOccurs="0"/>
                <xsd:element ref="ns2:Date" minOccurs="0"/>
                <xsd:element ref="ns2:Practice" minOccurs="0"/>
                <xsd:element ref="ns2:Line_x0028_s_x0029_ofBusiness" minOccurs="0"/>
                <xsd:element ref="ns2:Technology" minOccurs="0"/>
                <xsd:element ref="ns2:OpportunityFolder"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bd1c1f-f170-4516-badb-c509fec5e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ovedtoSolutionCatalog" ma:index="17" nillable="true" ma:displayName="Moved to Solution Catalog " ma:default="0" ma:format="Dropdown" ma:internalName="MovedtoSolutionCatalog">
      <xsd:simpleType>
        <xsd:restriction base="dms:Boolea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2a653f9b-d9b5-4f6b-82fe-b0b170425342" ma:termSetId="09814cd3-568e-fe90-9814-8d621ff8fb84" ma:anchorId="fba54fb3-c3e1-fe81-a776-ca4b69148c4d" ma:open="true" ma:isKeyword="false">
      <xsd:complexType>
        <xsd:sequence>
          <xsd:element ref="pc:Terms" minOccurs="0" maxOccurs="1"/>
        </xsd:sequence>
      </xsd:complexType>
    </xsd:element>
    <xsd:element name="Client" ma:index="25" nillable="true" ma:displayName="Client" ma:format="Dropdown" ma:internalName="Client">
      <xsd:simpleType>
        <xsd:restriction base="dms:Text">
          <xsd:maxLength value="255"/>
        </xsd:restriction>
      </xsd:simpleType>
    </xsd:element>
    <xsd:element name="Date" ma:index="26" nillable="true" ma:displayName="Date" ma:default="2022-11-13T00:00:00Z" ma:format="DateOnly" ma:internalName="Date">
      <xsd:simpleType>
        <xsd:restriction base="dms:DateTime"/>
      </xsd:simpleType>
    </xsd:element>
    <xsd:element name="Practice" ma:index="27" nillable="true" ma:displayName="Practice" ma:format="Dropdown" ma:internalName="Practice">
      <xsd:complexType>
        <xsd:complexContent>
          <xsd:extension base="dms:MultiChoice">
            <xsd:sequence>
              <xsd:element name="Value" maxOccurs="unbounded" minOccurs="0" nillable="true">
                <xsd:simpleType>
                  <xsd:restriction base="dms:Choice">
                    <xsd:enumeration value="CN"/>
                    <xsd:enumeration value="DC"/>
                    <xsd:enumeration value="DW"/>
                    <xsd:enumeration value="MC"/>
                    <xsd:enumeration value="PC"/>
                    <xsd:enumeration value="SEC"/>
                    <xsd:enumeration value="SEC-CYB"/>
                    <xsd:enumeration value="BaaS"/>
                  </xsd:restriction>
                </xsd:simpleType>
              </xsd:element>
            </xsd:sequence>
          </xsd:extension>
        </xsd:complexContent>
      </xsd:complexType>
    </xsd:element>
    <xsd:element name="Line_x0028_s_x0029_ofBusiness" ma:index="28" nillable="true" ma:displayName="Line(s) of Business" ma:format="Dropdown" ma:internalName="Line_x0028_s_x0029_ofBusiness">
      <xsd:complexType>
        <xsd:complexContent>
          <xsd:extension base="dms:MultiChoice">
            <xsd:sequence>
              <xsd:element name="Value" maxOccurs="unbounded" minOccurs="0" nillable="true">
                <xsd:simpleType>
                  <xsd:restriction base="dms:Choice">
                    <xsd:enumeration value="Consulting"/>
                    <xsd:enumeration value="Managed Services [New]"/>
                    <xsd:enumeration value="Managed Services [RNW]"/>
                    <xsd:enumeration value="Product"/>
                    <xsd:enumeration value="Maintenance [RNW]"/>
                  </xsd:restriction>
                </xsd:simpleType>
              </xsd:element>
            </xsd:sequence>
          </xsd:extension>
        </xsd:complexContent>
      </xsd:complexType>
    </xsd:element>
    <xsd:element name="Technology" ma:index="29" nillable="true" ma:displayName="Technology " ma:format="Dropdown" ma:internalName="Technology">
      <xsd:simpleType>
        <xsd:restriction base="dms:Note">
          <xsd:maxLength value="255"/>
        </xsd:restriction>
      </xsd:simpleType>
    </xsd:element>
    <xsd:element name="OpportunityFolder" ma:index="30" nillable="true" ma:displayName="Opportunity Folder" ma:format="Hyperlink" ma:internalName="OpportunityFolder">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MediaServiceSearchProperties" ma:index="32" nillable="true" ma:displayName="MediaServiceSearchProperties" ma:hidden="true" ma:internalName="MediaServiceSearchPropertie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9948ad3-921c-416f-b4a6-faef40df898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b6305d6a-d486-414a-8102-40bb85d1abe8}" ma:internalName="TaxCatchAll" ma:showField="CatchAllData" ma:web="d9948ad3-921c-416f-b4a6-faef40df89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631CB7-CD14-47F8-997D-3C332E76CBCF}">
  <ds:schemaRefs>
    <ds:schemaRef ds:uri="http://schemas.microsoft.com/sharepoint/v3/contenttype/forms"/>
  </ds:schemaRefs>
</ds:datastoreItem>
</file>

<file path=customXml/itemProps2.xml><?xml version="1.0" encoding="utf-8"?>
<ds:datastoreItem xmlns:ds="http://schemas.openxmlformats.org/officeDocument/2006/customXml" ds:itemID="{7B27CE1A-14C4-490B-B385-98D9B24FA43F}">
  <ds:schemaRefs>
    <ds:schemaRef ds:uri="http://purl.org/dc/dcmitype/"/>
    <ds:schemaRef ds:uri="b9bd1c1f-f170-4516-badb-c509fec5ea5f"/>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d9948ad3-921c-416f-b4a6-faef40df8986"/>
    <ds:schemaRef ds:uri="http://www.w3.org/XML/1998/namespace"/>
  </ds:schemaRefs>
</ds:datastoreItem>
</file>

<file path=customXml/itemProps3.xml><?xml version="1.0" encoding="utf-8"?>
<ds:datastoreItem xmlns:ds="http://schemas.openxmlformats.org/officeDocument/2006/customXml" ds:itemID="{DE4C1C8A-E036-4F6B-98B6-87C907830FDF}">
  <ds:schemaRefs>
    <ds:schemaRef ds:uri="b9bd1c1f-f170-4516-badb-c509fec5ea5f"/>
    <ds:schemaRef ds:uri="d9948ad3-921c-416f-b4a6-faef40df89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a1119cbb-b55e-49a4-b9c5-97e85f6a59db}" enabled="1" method="Privileged" siteId="{f57a4b91-8840-47cc-a71a-c93efce2bc34}" removed="0"/>
</clbl:labelList>
</file>

<file path=docProps/app.xml><?xml version="1.0" encoding="utf-8"?>
<Properties xmlns="http://schemas.openxmlformats.org/officeDocument/2006/extended-properties" xmlns:vt="http://schemas.openxmlformats.org/officeDocument/2006/docPropsVTypes">
  <Template>Full Photo Cover</Template>
  <TotalTime>13338</TotalTime>
  <Words>4799</Words>
  <Application>Microsoft Office PowerPoint</Application>
  <PresentationFormat>Widescreen</PresentationFormat>
  <Paragraphs>942</Paragraphs>
  <Slides>83</Slides>
  <Notes>42</Notes>
  <HiddenSlides>0</HiddenSlides>
  <MMClips>83</MMClips>
  <ScaleCrop>false</ScaleCrop>
  <HeadingPairs>
    <vt:vector size="4" baseType="variant">
      <vt:variant>
        <vt:lpstr>Theme</vt:lpstr>
      </vt:variant>
      <vt:variant>
        <vt:i4>13</vt:i4>
      </vt:variant>
      <vt:variant>
        <vt:lpstr>Slide Titles</vt:lpstr>
      </vt:variant>
      <vt:variant>
        <vt:i4>83</vt:i4>
      </vt:variant>
    </vt:vector>
  </HeadingPairs>
  <TitlesOfParts>
    <vt:vector size="96" baseType="lpstr">
      <vt:lpstr>Full Photo Cover</vt:lpstr>
      <vt:lpstr>Light Cover Slides - Partial Images</vt:lpstr>
      <vt:lpstr>Light Body Slides</vt:lpstr>
      <vt:lpstr>Light Text Blocks</vt:lpstr>
      <vt:lpstr>Light Circle Slides</vt:lpstr>
      <vt:lpstr>Light Body, Subtitle Slides</vt:lpstr>
      <vt:lpstr>Light Divider Slides</vt:lpstr>
      <vt:lpstr>Dark Cover Slides - Partial Images</vt:lpstr>
      <vt:lpstr>Dark Body Slides</vt:lpstr>
      <vt:lpstr>Dark Text Blocks</vt:lpstr>
      <vt:lpstr>2_Office Theme</vt:lpstr>
      <vt:lpstr>Presentation Back Covers</vt:lpstr>
      <vt:lpstr>1_Dark Body Slides</vt:lpstr>
      <vt:lpstr>Teaching a New Dog Old Tricks: Surveying FIDO2 Deployments</vt:lpstr>
      <vt:lpstr>Introduction</vt:lpstr>
      <vt:lpstr>Introduction - Geoff</vt:lpstr>
      <vt:lpstr>Introduction</vt:lpstr>
      <vt:lpstr>Introduction - ivision</vt:lpstr>
      <vt:lpstr>PowerPoint Presentation</vt:lpstr>
      <vt:lpstr>What is FIDO2 and what problem is it trying to solve?</vt:lpstr>
      <vt:lpstr>What is FIDO2 and what problem is it trying to solve?</vt:lpstr>
      <vt:lpstr>What is FIDO2 and what problem is it trying to solve?</vt:lpstr>
      <vt:lpstr>What is FIDO2 and what problem is it trying to solve?</vt:lpstr>
      <vt:lpstr>What is FIDO2 and what problem is it trying to solve?</vt:lpstr>
      <vt:lpstr>What is FIDO2 and what problem is it trying to solve?</vt:lpstr>
      <vt:lpstr>What is FIDO2 and what problem is it trying to solve?</vt:lpstr>
      <vt:lpstr>What is FIDO2 and what problem is it trying to solve?</vt:lpstr>
      <vt:lpstr>What is FIDO2 and what problem is it trying to solve?</vt:lpstr>
      <vt:lpstr>What is FIDO2 and what problem is it trying to solve?</vt:lpstr>
      <vt:lpstr>What is FIDO2 and what problem is it trying to solve?</vt:lpstr>
      <vt:lpstr>What is FIDO2 and what problem is it trying to solve?</vt:lpstr>
      <vt:lpstr>The history of FIDO2</vt:lpstr>
      <vt:lpstr>The history of FIDO2</vt:lpstr>
      <vt:lpstr>The history of FIDO2</vt:lpstr>
      <vt:lpstr>The history of FIDO2</vt:lpstr>
      <vt:lpstr>The history of FIDO2</vt:lpstr>
      <vt:lpstr>The history of FIDO2</vt:lpstr>
      <vt:lpstr>The history of FIDO2</vt:lpstr>
      <vt:lpstr>The history of FIDO2</vt:lpstr>
      <vt:lpstr>The history of FIDO2</vt:lpstr>
      <vt:lpstr>The history of FIDO2</vt:lpstr>
      <vt:lpstr>The history of FIDO2</vt:lpstr>
      <vt:lpstr>The history of FIDO2</vt:lpstr>
      <vt:lpstr>The history of FIDO2</vt:lpstr>
      <vt:lpstr>The history of FIDO2</vt:lpstr>
      <vt:lpstr>The history of FIDO2</vt:lpstr>
      <vt:lpstr>The history of FIDO2</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The technical details of FIDO2 and WebAuthn</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Surveying FIDO2 deployments in the wild</vt:lpstr>
      <vt:lpstr>An evolving threat model for FIDO2</vt:lpstr>
      <vt:lpstr>An evolving threat model for FIDO2</vt:lpstr>
      <vt:lpstr>An evolving threat model for FIDO2</vt:lpstr>
      <vt:lpstr>An evolving threat model for FIDO2</vt:lpstr>
      <vt:lpstr>An evolving threat model for FIDO2</vt:lpstr>
      <vt:lpstr>An evolving threat model for FIDO2</vt:lpstr>
      <vt:lpstr>An evolving threat model for FIDO2</vt:lpstr>
      <vt:lpstr>An evolving threat model for FIDO2</vt:lpstr>
      <vt:lpstr>An evolving threat model for FIDO2</vt:lpstr>
      <vt:lpstr>An evolving threat model for FIDO2</vt:lpstr>
      <vt:lpstr>An evolving threat model for FIDO2</vt:lpstr>
      <vt:lpstr>In summary</vt:lpstr>
      <vt:lpstr>In 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Geoff Robinson</dc:creator>
  <cp:lastModifiedBy>Geoff Robinson</cp:lastModifiedBy>
  <cp:revision>20</cp:revision>
  <dcterms:created xsi:type="dcterms:W3CDTF">2025-07-07T19:31:54Z</dcterms:created>
  <dcterms:modified xsi:type="dcterms:W3CDTF">2025-11-03T17:07:31Z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0x01010029D8D0CC13785E428C1965641C416516</vt:lpwstr>
  </property>
  <property fmtid="{D5CDD505-2E9C-101B-9397-08002B2CF9AE}" pid="3" name="MediaServiceImageTags">
    <vt:lpwstr/>
  </property>
  <property fmtid="{D5CDD505-2E9C-101B-9397-08002B2CF9AE}" pid="4" name="MSIP_Label_a1119cbb-b55e-49a4-b9c5-97e85f6a59db_Enabled">
    <vt:lpwstr>true</vt:lpwstr>
  </property>
  <property fmtid="{D5CDD505-2E9C-101B-9397-08002B2CF9AE}" pid="5" name="MSIP_Label_a1119cbb-b55e-49a4-b9c5-97e85f6a59db_SetDate">
    <vt:lpwstr>2025-07-02T18:25:54Z</vt:lpwstr>
  </property>
  <property fmtid="{D5CDD505-2E9C-101B-9397-08002B2CF9AE}" pid="6" name="MSIP_Label_a1119cbb-b55e-49a4-b9c5-97e85f6a59db_Method">
    <vt:lpwstr>Privileged</vt:lpwstr>
  </property>
  <property fmtid="{D5CDD505-2E9C-101B-9397-08002B2CF9AE}" pid="7" name="MSIP_Label_a1119cbb-b55e-49a4-b9c5-97e85f6a59db_Name">
    <vt:lpwstr>Internal Use Only</vt:lpwstr>
  </property>
  <property fmtid="{D5CDD505-2E9C-101B-9397-08002B2CF9AE}" pid="8" name="MSIP_Label_a1119cbb-b55e-49a4-b9c5-97e85f6a59db_SiteId">
    <vt:lpwstr>f57a4b91-8840-47cc-a71a-c93efce2bc34</vt:lpwstr>
  </property>
  <property fmtid="{D5CDD505-2E9C-101B-9397-08002B2CF9AE}" pid="9" name="MSIP_Label_a1119cbb-b55e-49a4-b9c5-97e85f6a59db_ActionId">
    <vt:lpwstr>12d21952-01dd-4f21-958a-fe380aec0955</vt:lpwstr>
  </property>
  <property fmtid="{D5CDD505-2E9C-101B-9397-08002B2CF9AE}" pid="10" name="MSIP_Label_a1119cbb-b55e-49a4-b9c5-97e85f6a59db_ContentBits">
    <vt:lpwstr>0</vt:lpwstr>
  </property>
  <property fmtid="{D5CDD505-2E9C-101B-9397-08002B2CF9AE}" pid="11" name="MSIP_Label_a1119cbb-b55e-49a4-b9c5-97e85f6a59db_Tag">
    <vt:lpwstr>10, 0, 1, 2</vt:lpwstr>
  </property>
</Properties>
</file>